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76" r:id="rId2"/>
    <p:sldId id="407" r:id="rId3"/>
    <p:sldId id="444" r:id="rId4"/>
    <p:sldId id="452" r:id="rId5"/>
    <p:sldId id="443" r:id="rId6"/>
    <p:sldId id="441" r:id="rId7"/>
    <p:sldId id="447" r:id="rId8"/>
    <p:sldId id="451" r:id="rId9"/>
    <p:sldId id="453" r:id="rId10"/>
    <p:sldId id="450" r:id="rId11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5757"/>
    <a:srgbClr val="59D6D9"/>
    <a:srgbClr val="000000"/>
    <a:srgbClr val="C0C4EA"/>
    <a:srgbClr val="B9CEF1"/>
    <a:srgbClr val="E1DDFB"/>
    <a:srgbClr val="D8D2FA"/>
    <a:srgbClr val="C4BBF7"/>
    <a:srgbClr val="BCCFEA"/>
    <a:srgbClr val="A7FF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956" autoAdjust="0"/>
    <p:restoredTop sz="91829" autoAdjust="0"/>
  </p:normalViewPr>
  <p:slideViewPr>
    <p:cSldViewPr>
      <p:cViewPr>
        <p:scale>
          <a:sx n="70" d="100"/>
          <a:sy n="70" d="100"/>
        </p:scale>
        <p:origin x="-894" y="390"/>
      </p:cViewPr>
      <p:guideLst>
        <p:guide orient="horz" pos="110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74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D8FAB-40AA-4E2B-B37A-7D8BCCE7988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6A865F-721C-40ED-8435-5E2E215347F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</a:t>
          </a:r>
          <a:r>
            <a:rPr lang="en-US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Grid</a:t>
          </a:r>
          <a:endParaRPr lang="en-US" sz="36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AF2FA-49E3-49FC-8119-424F2C2E8105}" type="parTrans" cxnId="{2AAEA4AD-C7B5-4DEA-A281-2CA72D266CA7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252530-2B61-4909-BE7D-CBF456F5420A}" type="sibTrans" cxnId="{2AAEA4AD-C7B5-4DEA-A281-2CA72D266CA7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8BBF9E-1613-4CB0-9575-66881C26265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Reliable</a:t>
          </a:r>
          <a:endParaRPr lang="en-US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BC342-7BA7-4E02-A3A6-D0E6736C88A0}" type="parTrans" cxnId="{BACE7916-BC47-40A4-8703-C75EC9A25354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DB40D2-E7E4-4B8A-9A25-0FB819FED5C1}" type="sibTrans" cxnId="{BACE7916-BC47-40A4-8703-C75EC9A25354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CE0E2C-6E48-4FE7-A6B9-F6E717BDC062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</a:t>
          </a:r>
          <a:endParaRPr lang="en-US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133AE6-CC5F-44BA-9423-19968CAE8A75}" type="parTrans" cxnId="{6B1CA6DE-8CAD-4B6D-86CD-B8F695A10441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9401D-3248-45A5-8688-E68A3151A884}" type="sibTrans" cxnId="{6B1CA6DE-8CAD-4B6D-86CD-B8F695A10441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940FC0-AB6B-4DD3-9C80-EE846800B26F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</a:t>
          </a:r>
          <a:endParaRPr lang="en-US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115D3F-A745-4115-A4EC-4123C30373BF}" type="parTrans" cxnId="{2301D9BB-C10C-4889-BEB1-3244BE8CBF9A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81794F-D3A6-423D-8DE9-313D4F200A04}" type="sibTrans" cxnId="{2301D9BB-C10C-4889-BEB1-3244BE8CBF9A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CFC99-D716-4F65-8079-73EA7B023A84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Environmentally Friendly</a:t>
          </a:r>
          <a:endParaRPr lang="en-US" sz="16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0E72C0-3E84-4846-A002-129AE7DCE439}" type="parTrans" cxnId="{D77BE8D4-571A-4775-A309-F9A8924D7637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5EC0CA-C49E-41A7-BC6A-DFF86EDB8B8E}" type="sibTrans" cxnId="{D77BE8D4-571A-4775-A309-F9A8924D7637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720592-DE74-45F8-A520-B5B4DE6D4F3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Efficient</a:t>
          </a:r>
          <a:endParaRPr lang="en-US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0FBDCB-03ED-44AB-B629-EA376685C105}" type="parTrans" cxnId="{41548BDB-6EB6-4615-AEF1-06ED735AECD0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759561-8C6D-464B-9E57-ACCA716570E6}" type="sibTrans" cxnId="{41548BDB-6EB6-4615-AEF1-06ED735AECD0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2F07C0-3568-49E4-B92A-F52E4B3350F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</a:t>
          </a:r>
          <a:endParaRPr lang="en-US" sz="1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8097D9-7AD2-481F-BBC6-8F71BBF28D57}" type="parTrans" cxnId="{CF9C0AF0-8BC6-4A5E-B4ED-BEB1EFAFEC39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97D09-1CE6-433F-B3A4-34608765FCA2}" type="sibTrans" cxnId="{CF9C0AF0-8BC6-4A5E-B4ED-BEB1EFAFEC39}">
      <dgm:prSet/>
      <dgm:spPr/>
      <dgm:t>
        <a:bodyPr/>
        <a:lstStyle/>
        <a:p>
          <a:endParaRPr lang="en-US" sz="18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5B3F88-C04E-4325-AB42-6FEF9EFD800A}" type="pres">
      <dgm:prSet presAssocID="{EC4D8FAB-40AA-4E2B-B37A-7D8BCCE798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68E57-0F19-4C87-BAA6-5952EADBA513}" type="pres">
      <dgm:prSet presAssocID="{EC4D8FAB-40AA-4E2B-B37A-7D8BCCE79883}" presName="radial" presStyleCnt="0">
        <dgm:presLayoutVars>
          <dgm:animLvl val="ctr"/>
        </dgm:presLayoutVars>
      </dgm:prSet>
      <dgm:spPr/>
    </dgm:pt>
    <dgm:pt modelId="{1952E253-F252-443D-AD33-78900F2E1273}" type="pres">
      <dgm:prSet presAssocID="{446A865F-721C-40ED-8435-5E2E215347FB}" presName="centerShape" presStyleLbl="vennNode1" presStyleIdx="0" presStyleCnt="7" custScaleX="80723" custScaleY="78032"/>
      <dgm:spPr/>
      <dgm:t>
        <a:bodyPr/>
        <a:lstStyle/>
        <a:p>
          <a:endParaRPr lang="en-US"/>
        </a:p>
      </dgm:t>
    </dgm:pt>
    <dgm:pt modelId="{D8853C2F-9BD0-44FC-9A55-50F2E8FD4C21}" type="pres">
      <dgm:prSet presAssocID="{188BBF9E-1613-4CB0-9575-66881C26265F}" presName="node" presStyleLbl="vennNode1" presStyleIdx="1" presStyleCnt="7" custScaleX="150683" custScaleY="14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03B41-C918-4B7B-A732-B8B100DD9DBB}" type="pres">
      <dgm:prSet presAssocID="{08720592-DE74-45F8-A520-B5B4DE6D4F37}" presName="node" presStyleLbl="vennNode1" presStyleIdx="2" presStyleCnt="7" custScaleX="150683" custScaleY="14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C2D21-0279-4EAD-8AD6-CB011C1C0B01}" type="pres">
      <dgm:prSet presAssocID="{482F07C0-3568-49E4-B92A-F52E4B3350FD}" presName="node" presStyleLbl="vennNode1" presStyleIdx="3" presStyleCnt="7" custScaleX="150683" custScaleY="14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7F765-EFDD-4C00-8C3A-A3F8FBE79870}" type="pres">
      <dgm:prSet presAssocID="{EDCE0E2C-6E48-4FE7-A6B9-F6E717BDC062}" presName="node" presStyleLbl="vennNode1" presStyleIdx="4" presStyleCnt="7" custScaleX="150683" custScaleY="14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CF627-C683-4D34-B90F-1F18A467558F}" type="pres">
      <dgm:prSet presAssocID="{A1940FC0-AB6B-4DD3-9C80-EE846800B26F}" presName="node" presStyleLbl="vennNode1" presStyleIdx="5" presStyleCnt="7" custScaleX="150683" custScaleY="14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56B7-24AA-4065-BFBE-E74D913D7846}" type="pres">
      <dgm:prSet presAssocID="{A15CFC99-D716-4F65-8079-73EA7B023A84}" presName="node" presStyleLbl="vennNode1" presStyleIdx="6" presStyleCnt="7" custScaleX="150683" custScaleY="14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E8ADD-16AB-4606-AC41-28C63AA81482}" type="presOf" srcId="{08720592-DE74-45F8-A520-B5B4DE6D4F37}" destId="{BE903B41-C918-4B7B-A732-B8B100DD9DBB}" srcOrd="0" destOrd="0" presId="urn:microsoft.com/office/officeart/2005/8/layout/radial3"/>
    <dgm:cxn modelId="{D77BE8D4-571A-4775-A309-F9A8924D7637}" srcId="{446A865F-721C-40ED-8435-5E2E215347FB}" destId="{A15CFC99-D716-4F65-8079-73EA7B023A84}" srcOrd="5" destOrd="0" parTransId="{1C0E72C0-3E84-4846-A002-129AE7DCE439}" sibTransId="{7B5EC0CA-C49E-41A7-BC6A-DFF86EDB8B8E}"/>
    <dgm:cxn modelId="{A8B5C439-F13F-4FD0-AD3F-C75EB233B0DE}" type="presOf" srcId="{446A865F-721C-40ED-8435-5E2E215347FB}" destId="{1952E253-F252-443D-AD33-78900F2E1273}" srcOrd="0" destOrd="0" presId="urn:microsoft.com/office/officeart/2005/8/layout/radial3"/>
    <dgm:cxn modelId="{42089BC1-DF0E-4196-8A10-47918B9536B9}" type="presOf" srcId="{482F07C0-3568-49E4-B92A-F52E4B3350FD}" destId="{CA8C2D21-0279-4EAD-8AD6-CB011C1C0B01}" srcOrd="0" destOrd="0" presId="urn:microsoft.com/office/officeart/2005/8/layout/radial3"/>
    <dgm:cxn modelId="{2AAEA4AD-C7B5-4DEA-A281-2CA72D266CA7}" srcId="{EC4D8FAB-40AA-4E2B-B37A-7D8BCCE79883}" destId="{446A865F-721C-40ED-8435-5E2E215347FB}" srcOrd="0" destOrd="0" parTransId="{783AF2FA-49E3-49FC-8119-424F2C2E8105}" sibTransId="{AB252530-2B61-4909-BE7D-CBF456F5420A}"/>
    <dgm:cxn modelId="{D4469AFF-817A-464E-A547-6F95F4ED1E5A}" type="presOf" srcId="{A15CFC99-D716-4F65-8079-73EA7B023A84}" destId="{8BE156B7-24AA-4065-BFBE-E74D913D7846}" srcOrd="0" destOrd="0" presId="urn:microsoft.com/office/officeart/2005/8/layout/radial3"/>
    <dgm:cxn modelId="{8F014F5E-3A6B-4DAE-B152-35F466D51773}" type="presOf" srcId="{EC4D8FAB-40AA-4E2B-B37A-7D8BCCE79883}" destId="{245B3F88-C04E-4325-AB42-6FEF9EFD800A}" srcOrd="0" destOrd="0" presId="urn:microsoft.com/office/officeart/2005/8/layout/radial3"/>
    <dgm:cxn modelId="{BACE7916-BC47-40A4-8703-C75EC9A25354}" srcId="{446A865F-721C-40ED-8435-5E2E215347FB}" destId="{188BBF9E-1613-4CB0-9575-66881C26265F}" srcOrd="0" destOrd="0" parTransId="{783BC342-7BA7-4E02-A3A6-D0E6736C88A0}" sibTransId="{7BDB40D2-E7E4-4B8A-9A25-0FB819FED5C1}"/>
    <dgm:cxn modelId="{CF9C0AF0-8BC6-4A5E-B4ED-BEB1EFAFEC39}" srcId="{446A865F-721C-40ED-8435-5E2E215347FB}" destId="{482F07C0-3568-49E4-B92A-F52E4B3350FD}" srcOrd="2" destOrd="0" parTransId="{888097D9-7AD2-481F-BBC6-8F71BBF28D57}" sibTransId="{28D97D09-1CE6-433F-B3A4-34608765FCA2}"/>
    <dgm:cxn modelId="{7B71B289-89D7-4D52-855B-AB9E93B29C45}" type="presOf" srcId="{A1940FC0-AB6B-4DD3-9C80-EE846800B26F}" destId="{E8ACF627-C683-4D34-B90F-1F18A467558F}" srcOrd="0" destOrd="0" presId="urn:microsoft.com/office/officeart/2005/8/layout/radial3"/>
    <dgm:cxn modelId="{41548BDB-6EB6-4615-AEF1-06ED735AECD0}" srcId="{446A865F-721C-40ED-8435-5E2E215347FB}" destId="{08720592-DE74-45F8-A520-B5B4DE6D4F37}" srcOrd="1" destOrd="0" parTransId="{1E0FBDCB-03ED-44AB-B629-EA376685C105}" sibTransId="{08759561-8C6D-464B-9E57-ACCA716570E6}"/>
    <dgm:cxn modelId="{6B1CA6DE-8CAD-4B6D-86CD-B8F695A10441}" srcId="{446A865F-721C-40ED-8435-5E2E215347FB}" destId="{EDCE0E2C-6E48-4FE7-A6B9-F6E717BDC062}" srcOrd="3" destOrd="0" parTransId="{C7133AE6-CC5F-44BA-9423-19968CAE8A75}" sibTransId="{9FB9401D-3248-45A5-8688-E68A3151A884}"/>
    <dgm:cxn modelId="{B7EC639C-9560-4DF8-9C6E-9BB8FAE499F9}" type="presOf" srcId="{EDCE0E2C-6E48-4FE7-A6B9-F6E717BDC062}" destId="{FC57F765-EFDD-4C00-8C3A-A3F8FBE79870}" srcOrd="0" destOrd="0" presId="urn:microsoft.com/office/officeart/2005/8/layout/radial3"/>
    <dgm:cxn modelId="{574DF5B1-5A51-4A79-B75D-2A54CB931247}" type="presOf" srcId="{188BBF9E-1613-4CB0-9575-66881C26265F}" destId="{D8853C2F-9BD0-44FC-9A55-50F2E8FD4C21}" srcOrd="0" destOrd="0" presId="urn:microsoft.com/office/officeart/2005/8/layout/radial3"/>
    <dgm:cxn modelId="{2301D9BB-C10C-4889-BEB1-3244BE8CBF9A}" srcId="{446A865F-721C-40ED-8435-5E2E215347FB}" destId="{A1940FC0-AB6B-4DD3-9C80-EE846800B26F}" srcOrd="4" destOrd="0" parTransId="{23115D3F-A745-4115-A4EC-4123C30373BF}" sibTransId="{6681794F-D3A6-423D-8DE9-313D4F200A04}"/>
    <dgm:cxn modelId="{EB107255-E28B-4EAA-B126-94889AFB8F87}" type="presParOf" srcId="{245B3F88-C04E-4325-AB42-6FEF9EFD800A}" destId="{C7168E57-0F19-4C87-BAA6-5952EADBA513}" srcOrd="0" destOrd="0" presId="urn:microsoft.com/office/officeart/2005/8/layout/radial3"/>
    <dgm:cxn modelId="{2EB2BD2F-49A5-4DDA-A97F-C70396DD5E38}" type="presParOf" srcId="{C7168E57-0F19-4C87-BAA6-5952EADBA513}" destId="{1952E253-F252-443D-AD33-78900F2E1273}" srcOrd="0" destOrd="0" presId="urn:microsoft.com/office/officeart/2005/8/layout/radial3"/>
    <dgm:cxn modelId="{DBEB1BB6-778C-47BD-BDBB-3AA50FC11E7D}" type="presParOf" srcId="{C7168E57-0F19-4C87-BAA6-5952EADBA513}" destId="{D8853C2F-9BD0-44FC-9A55-50F2E8FD4C21}" srcOrd="1" destOrd="0" presId="urn:microsoft.com/office/officeart/2005/8/layout/radial3"/>
    <dgm:cxn modelId="{A717359D-E35F-4A93-804B-A2E0CA437B07}" type="presParOf" srcId="{C7168E57-0F19-4C87-BAA6-5952EADBA513}" destId="{BE903B41-C918-4B7B-A732-B8B100DD9DBB}" srcOrd="2" destOrd="0" presId="urn:microsoft.com/office/officeart/2005/8/layout/radial3"/>
    <dgm:cxn modelId="{19916535-F8C8-4FDF-BA94-AA4A1D4FB139}" type="presParOf" srcId="{C7168E57-0F19-4C87-BAA6-5952EADBA513}" destId="{CA8C2D21-0279-4EAD-8AD6-CB011C1C0B01}" srcOrd="3" destOrd="0" presId="urn:microsoft.com/office/officeart/2005/8/layout/radial3"/>
    <dgm:cxn modelId="{D3F5DC3D-D23F-4255-8F0F-96E36C2C523E}" type="presParOf" srcId="{C7168E57-0F19-4C87-BAA6-5952EADBA513}" destId="{FC57F765-EFDD-4C00-8C3A-A3F8FBE79870}" srcOrd="4" destOrd="0" presId="urn:microsoft.com/office/officeart/2005/8/layout/radial3"/>
    <dgm:cxn modelId="{812E84FE-C0CE-4325-BFF8-120A0ACB47B3}" type="presParOf" srcId="{C7168E57-0F19-4C87-BAA6-5952EADBA513}" destId="{E8ACF627-C683-4D34-B90F-1F18A467558F}" srcOrd="5" destOrd="0" presId="urn:microsoft.com/office/officeart/2005/8/layout/radial3"/>
    <dgm:cxn modelId="{FDA2CB5B-3A37-41A3-9109-A05FEC610693}" type="presParOf" srcId="{C7168E57-0F19-4C87-BAA6-5952EADBA513}" destId="{8BE156B7-24AA-4065-BFBE-E74D913D784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09BBA-D5B5-400D-A508-6E034DB86C4F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AC68E-19A4-4D97-AF9E-962B2B2680A2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42884-0DF1-4018-A771-ECCB2D7A1ED6}" type="parTrans" cxnId="{FBBF02B6-2FE0-4668-AA5E-8A153E13D7E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AD9C76-C735-4842-AEC5-D3D848B29709}" type="sibTrans" cxnId="{FBBF02B6-2FE0-4668-AA5E-8A153E13D7E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6C5CF3-FCC9-4F8D-8A32-FCACE7E593DB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Option</a:t>
          </a:r>
        </a:p>
        <a:p>
          <a:pPr>
            <a:spcAft>
              <a:spcPct val="35000"/>
            </a:spcAft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2644B2-9D11-419E-B5E8-22DF36654C3B}" type="parTrans" cxnId="{9F91B5A4-9C86-4AB7-B947-0919D6E474E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0E4C0-6F1A-42A0-8891-58858920C2D5}" type="sibTrans" cxnId="{9F91B5A4-9C86-4AB7-B947-0919D6E474E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409E46-45D5-4F5F-B98D-EA17CDA1324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11B36-777F-4CF8-BFC4-69B5E0F1DFAB}" type="parTrans" cxnId="{2ED383BF-6BDD-4F76-8280-AE54B90EFDE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D4F6C8-D9AD-42B6-ACEB-2E6D979DA326}" type="sibTrans" cxnId="{2ED383BF-6BDD-4F76-8280-AE54B90EFDE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678995-41D9-4E87-907C-2EDF3C1615F9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Option</a:t>
          </a:r>
        </a:p>
        <a:p>
          <a:pPr>
            <a:spcAft>
              <a:spcPct val="35000"/>
            </a:spcAft>
          </a:pP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ADF3B-7D2D-4F51-B377-7ED72DA8DE43}" type="parTrans" cxnId="{A1C6E6D6-1C7C-4411-9BFB-02BFC3BD524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647B5-48AD-4361-86B2-7F8436B7EF0E}" type="sibTrans" cxnId="{A1C6E6D6-1C7C-4411-9BFB-02BFC3BD524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F366AC-B4BC-4D0A-ACF6-D8E155906818}" type="pres">
      <dgm:prSet presAssocID="{A2509BBA-D5B5-400D-A508-6E034DB86C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908E1C-3BBA-4EFB-8A90-BADABDA364D5}" type="pres">
      <dgm:prSet presAssocID="{44AAC68E-19A4-4D97-AF9E-962B2B2680A2}" presName="centerShape" presStyleLbl="node0" presStyleIdx="0" presStyleCnt="1"/>
      <dgm:spPr/>
      <dgm:t>
        <a:bodyPr/>
        <a:lstStyle/>
        <a:p>
          <a:endParaRPr lang="en-US"/>
        </a:p>
      </dgm:t>
    </dgm:pt>
    <dgm:pt modelId="{B3EDADFC-189E-4F60-B64E-0589F26FE129}" type="pres">
      <dgm:prSet presAssocID="{4D2644B2-9D11-419E-B5E8-22DF36654C3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5C1F527-81D1-42DA-857F-FFF414F79AC7}" type="pres">
      <dgm:prSet presAssocID="{F76C5CF3-FCC9-4F8D-8A32-FCACE7E593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26F55-0B8D-421A-8EE7-AF7DD23268ED}" type="pres">
      <dgm:prSet presAssocID="{98111B36-777F-4CF8-BFC4-69B5E0F1DFA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7E55FDD-BF03-4885-80BC-D8360BB5B6D5}" type="pres">
      <dgm:prSet presAssocID="{46409E46-45D5-4F5F-B98D-EA17CDA132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DFF7-3ABC-46E7-8234-69927AE7A648}" type="pres">
      <dgm:prSet presAssocID="{1FDADF3B-7D2D-4F51-B377-7ED72DA8DE4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2C0AD51-4B27-4CBB-AA8A-C55909294839}" type="pres">
      <dgm:prSet presAssocID="{27678995-41D9-4E87-907C-2EDF3C1615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F61A4-7252-4A30-B3A4-11D98E513EE4}" type="presOf" srcId="{44AAC68E-19A4-4D97-AF9E-962B2B2680A2}" destId="{CA908E1C-3BBA-4EFB-8A90-BADABDA364D5}" srcOrd="0" destOrd="0" presId="urn:microsoft.com/office/officeart/2005/8/layout/radial4"/>
    <dgm:cxn modelId="{9F91B5A4-9C86-4AB7-B947-0919D6E474E0}" srcId="{44AAC68E-19A4-4D97-AF9E-962B2B2680A2}" destId="{F76C5CF3-FCC9-4F8D-8A32-FCACE7E593DB}" srcOrd="0" destOrd="0" parTransId="{4D2644B2-9D11-419E-B5E8-22DF36654C3B}" sibTransId="{7480E4C0-6F1A-42A0-8891-58858920C2D5}"/>
    <dgm:cxn modelId="{B27F6F8E-D505-4146-8CD1-D9A215A0BCD2}" type="presOf" srcId="{46409E46-45D5-4F5F-B98D-EA17CDA13243}" destId="{27E55FDD-BF03-4885-80BC-D8360BB5B6D5}" srcOrd="0" destOrd="0" presId="urn:microsoft.com/office/officeart/2005/8/layout/radial4"/>
    <dgm:cxn modelId="{265E58DA-15FF-4D27-808B-AD930AE13740}" type="presOf" srcId="{27678995-41D9-4E87-907C-2EDF3C1615F9}" destId="{12C0AD51-4B27-4CBB-AA8A-C55909294839}" srcOrd="0" destOrd="0" presId="urn:microsoft.com/office/officeart/2005/8/layout/radial4"/>
    <dgm:cxn modelId="{935F6481-CBE7-4001-A5DD-3CF697EFAF86}" type="presOf" srcId="{A2509BBA-D5B5-400D-A508-6E034DB86C4F}" destId="{78F366AC-B4BC-4D0A-ACF6-D8E155906818}" srcOrd="0" destOrd="0" presId="urn:microsoft.com/office/officeart/2005/8/layout/radial4"/>
    <dgm:cxn modelId="{2501A548-5C6D-490A-ACAA-8FABB070D62E}" type="presOf" srcId="{1FDADF3B-7D2D-4F51-B377-7ED72DA8DE43}" destId="{5AD6DFF7-3ABC-46E7-8234-69927AE7A648}" srcOrd="0" destOrd="0" presId="urn:microsoft.com/office/officeart/2005/8/layout/radial4"/>
    <dgm:cxn modelId="{FBBF02B6-2FE0-4668-AA5E-8A153E13D7E1}" srcId="{A2509BBA-D5B5-400D-A508-6E034DB86C4F}" destId="{44AAC68E-19A4-4D97-AF9E-962B2B2680A2}" srcOrd="0" destOrd="0" parTransId="{0B842884-0DF1-4018-A771-ECCB2D7A1ED6}" sibTransId="{81AD9C76-C735-4842-AEC5-D3D848B29709}"/>
    <dgm:cxn modelId="{7C883F53-22A0-4E49-BEF9-A341C7EBB8C5}" type="presOf" srcId="{F76C5CF3-FCC9-4F8D-8A32-FCACE7E593DB}" destId="{D5C1F527-81D1-42DA-857F-FFF414F79AC7}" srcOrd="0" destOrd="0" presId="urn:microsoft.com/office/officeart/2005/8/layout/radial4"/>
    <dgm:cxn modelId="{61C8C333-1D4E-47FB-9AB4-36C6101584B2}" type="presOf" srcId="{4D2644B2-9D11-419E-B5E8-22DF36654C3B}" destId="{B3EDADFC-189E-4F60-B64E-0589F26FE129}" srcOrd="0" destOrd="0" presId="urn:microsoft.com/office/officeart/2005/8/layout/radial4"/>
    <dgm:cxn modelId="{A1C6E6D6-1C7C-4411-9BFB-02BFC3BD524E}" srcId="{44AAC68E-19A4-4D97-AF9E-962B2B2680A2}" destId="{27678995-41D9-4E87-907C-2EDF3C1615F9}" srcOrd="2" destOrd="0" parTransId="{1FDADF3B-7D2D-4F51-B377-7ED72DA8DE43}" sibTransId="{6B9647B5-48AD-4361-86B2-7F8436B7EF0E}"/>
    <dgm:cxn modelId="{351FAC76-7CC8-4BF0-985B-D91CDF1212EC}" type="presOf" srcId="{98111B36-777F-4CF8-BFC4-69B5E0F1DFAB}" destId="{5F926F55-0B8D-421A-8EE7-AF7DD23268ED}" srcOrd="0" destOrd="0" presId="urn:microsoft.com/office/officeart/2005/8/layout/radial4"/>
    <dgm:cxn modelId="{2ED383BF-6BDD-4F76-8280-AE54B90EFDED}" srcId="{44AAC68E-19A4-4D97-AF9E-962B2B2680A2}" destId="{46409E46-45D5-4F5F-B98D-EA17CDA13243}" srcOrd="1" destOrd="0" parTransId="{98111B36-777F-4CF8-BFC4-69B5E0F1DFAB}" sibTransId="{0BD4F6C8-D9AD-42B6-ACEB-2E6D979DA326}"/>
    <dgm:cxn modelId="{E63C1101-45EE-48B7-8CFE-7BE554378289}" type="presParOf" srcId="{78F366AC-B4BC-4D0A-ACF6-D8E155906818}" destId="{CA908E1C-3BBA-4EFB-8A90-BADABDA364D5}" srcOrd="0" destOrd="0" presId="urn:microsoft.com/office/officeart/2005/8/layout/radial4"/>
    <dgm:cxn modelId="{01D8C7F2-4E48-4428-9FF3-CE495C43996C}" type="presParOf" srcId="{78F366AC-B4BC-4D0A-ACF6-D8E155906818}" destId="{B3EDADFC-189E-4F60-B64E-0589F26FE129}" srcOrd="1" destOrd="0" presId="urn:microsoft.com/office/officeart/2005/8/layout/radial4"/>
    <dgm:cxn modelId="{64A78F6B-8F5D-445A-854F-127CE99A6380}" type="presParOf" srcId="{78F366AC-B4BC-4D0A-ACF6-D8E155906818}" destId="{D5C1F527-81D1-42DA-857F-FFF414F79AC7}" srcOrd="2" destOrd="0" presId="urn:microsoft.com/office/officeart/2005/8/layout/radial4"/>
    <dgm:cxn modelId="{32BAF3B4-F6B3-40C2-8EC9-87ED4E77A243}" type="presParOf" srcId="{78F366AC-B4BC-4D0A-ACF6-D8E155906818}" destId="{5F926F55-0B8D-421A-8EE7-AF7DD23268ED}" srcOrd="3" destOrd="0" presId="urn:microsoft.com/office/officeart/2005/8/layout/radial4"/>
    <dgm:cxn modelId="{EE0B6CD9-C6F4-447A-BD91-E3105BED2D9A}" type="presParOf" srcId="{78F366AC-B4BC-4D0A-ACF6-D8E155906818}" destId="{27E55FDD-BF03-4885-80BC-D8360BB5B6D5}" srcOrd="4" destOrd="0" presId="urn:microsoft.com/office/officeart/2005/8/layout/radial4"/>
    <dgm:cxn modelId="{A5B5223E-3EFD-4F96-A0B7-9CB440A02158}" type="presParOf" srcId="{78F366AC-B4BC-4D0A-ACF6-D8E155906818}" destId="{5AD6DFF7-3ABC-46E7-8234-69927AE7A648}" srcOrd="5" destOrd="0" presId="urn:microsoft.com/office/officeart/2005/8/layout/radial4"/>
    <dgm:cxn modelId="{8568C2F8-9113-4A76-8D24-B64747449FC5}" type="presParOf" srcId="{78F366AC-B4BC-4D0A-ACF6-D8E155906818}" destId="{12C0AD51-4B27-4CBB-AA8A-C5590929483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6C4944-0DDE-4C4E-AA71-A81183DCAED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EB0D0-EBC0-4B7F-B4AF-13CF1D9CC973}">
      <dgm:prSet phldrT="[Text]"/>
      <dgm:spPr/>
      <dgm:t>
        <a:bodyPr/>
        <a:lstStyle/>
        <a:p>
          <a:r>
            <a:rPr lang="en-US" dirty="0" smtClean="0"/>
            <a:t>Residential Installation</a:t>
          </a:r>
          <a:endParaRPr lang="en-US" dirty="0"/>
        </a:p>
      </dgm:t>
    </dgm:pt>
    <dgm:pt modelId="{9F2E3D8D-E94D-4CD8-A2B7-CAADB7D5F0F9}" type="parTrans" cxnId="{AFFFE85F-60F8-4338-8282-8FC3B97C89A1}">
      <dgm:prSet/>
      <dgm:spPr/>
      <dgm:t>
        <a:bodyPr/>
        <a:lstStyle/>
        <a:p>
          <a:endParaRPr lang="en-US"/>
        </a:p>
      </dgm:t>
    </dgm:pt>
    <dgm:pt modelId="{B0E098F6-73D7-42C0-8B89-B9F085BE8AAB}" type="sibTrans" cxnId="{AFFFE85F-60F8-4338-8282-8FC3B97C89A1}">
      <dgm:prSet/>
      <dgm:spPr/>
      <dgm:t>
        <a:bodyPr/>
        <a:lstStyle/>
        <a:p>
          <a:endParaRPr lang="en-US"/>
        </a:p>
      </dgm:t>
    </dgm:pt>
    <dgm:pt modelId="{7AFF9BB8-92C9-43CB-9400-9C329D230209}">
      <dgm:prSet phldrT="[Text]"/>
      <dgm:spPr/>
      <dgm:t>
        <a:bodyPr/>
        <a:lstStyle/>
        <a:p>
          <a:r>
            <a:rPr lang="en-US" dirty="0" smtClean="0"/>
            <a:t>Solar</a:t>
          </a:r>
          <a:endParaRPr lang="en-US" dirty="0"/>
        </a:p>
      </dgm:t>
    </dgm:pt>
    <dgm:pt modelId="{F701C569-AD85-4258-ADA2-7F93C8F6B81F}" type="parTrans" cxnId="{9985A828-617E-438B-B649-0F235544C593}">
      <dgm:prSet/>
      <dgm:spPr/>
      <dgm:t>
        <a:bodyPr/>
        <a:lstStyle/>
        <a:p>
          <a:endParaRPr lang="en-US"/>
        </a:p>
      </dgm:t>
    </dgm:pt>
    <dgm:pt modelId="{06046694-8462-414F-B534-8F2148C0073E}" type="sibTrans" cxnId="{9985A828-617E-438B-B649-0F235544C593}">
      <dgm:prSet/>
      <dgm:spPr/>
      <dgm:t>
        <a:bodyPr/>
        <a:lstStyle/>
        <a:p>
          <a:endParaRPr lang="en-US"/>
        </a:p>
      </dgm:t>
    </dgm:pt>
    <dgm:pt modelId="{BAE57F5F-B25D-40A1-99C7-1BE48F1B6401}">
      <dgm:prSet phldrT="[Text]"/>
      <dgm:spPr/>
      <dgm:t>
        <a:bodyPr/>
        <a:lstStyle/>
        <a:p>
          <a:r>
            <a:rPr lang="en-US" dirty="0" smtClean="0"/>
            <a:t>Commercial Installation</a:t>
          </a:r>
          <a:endParaRPr lang="en-US" dirty="0"/>
        </a:p>
      </dgm:t>
    </dgm:pt>
    <dgm:pt modelId="{25DDE25D-8512-4E18-8758-45C99BC27F01}" type="parTrans" cxnId="{5A443058-52FD-4BE2-91D0-B3B67BA69BC2}">
      <dgm:prSet/>
      <dgm:spPr/>
      <dgm:t>
        <a:bodyPr/>
        <a:lstStyle/>
        <a:p>
          <a:endParaRPr lang="en-US"/>
        </a:p>
      </dgm:t>
    </dgm:pt>
    <dgm:pt modelId="{8C0003D2-6BF5-4136-AF07-55EB7E533E28}" type="sibTrans" cxnId="{5A443058-52FD-4BE2-91D0-B3B67BA69BC2}">
      <dgm:prSet/>
      <dgm:spPr/>
      <dgm:t>
        <a:bodyPr/>
        <a:lstStyle/>
        <a:p>
          <a:endParaRPr lang="en-US"/>
        </a:p>
      </dgm:t>
    </dgm:pt>
    <dgm:pt modelId="{298CCA56-7E2C-4316-B6BF-49EE8D3FB6F3}">
      <dgm:prSet phldrT="[Text]"/>
      <dgm:spPr/>
      <dgm:t>
        <a:bodyPr/>
        <a:lstStyle/>
        <a:p>
          <a:r>
            <a:rPr lang="en-US" dirty="0" smtClean="0"/>
            <a:t>Natural Gas Cooling</a:t>
          </a:r>
          <a:endParaRPr lang="en-US" dirty="0"/>
        </a:p>
      </dgm:t>
    </dgm:pt>
    <dgm:pt modelId="{1EAD9D70-929B-4BEA-B48A-C269E3FCD8A3}" type="parTrans" cxnId="{BAB385C6-5011-43AD-A775-E599E6E65196}">
      <dgm:prSet/>
      <dgm:spPr/>
      <dgm:t>
        <a:bodyPr/>
        <a:lstStyle/>
        <a:p>
          <a:endParaRPr lang="en-US"/>
        </a:p>
      </dgm:t>
    </dgm:pt>
    <dgm:pt modelId="{B27DAFDC-0C89-4EDE-9D00-8CE45456282D}" type="sibTrans" cxnId="{BAB385C6-5011-43AD-A775-E599E6E65196}">
      <dgm:prSet/>
      <dgm:spPr/>
      <dgm:t>
        <a:bodyPr/>
        <a:lstStyle/>
        <a:p>
          <a:endParaRPr lang="en-US"/>
        </a:p>
      </dgm:t>
    </dgm:pt>
    <dgm:pt modelId="{E7241686-7EFF-4D5A-B3F3-404ECD728B61}">
      <dgm:prSet phldrT="[Text]"/>
      <dgm:spPr/>
      <dgm:t>
        <a:bodyPr/>
        <a:lstStyle/>
        <a:p>
          <a:r>
            <a:rPr lang="en-US" dirty="0" smtClean="0"/>
            <a:t>Thermal Storage</a:t>
          </a:r>
          <a:endParaRPr lang="en-US" dirty="0"/>
        </a:p>
      </dgm:t>
    </dgm:pt>
    <dgm:pt modelId="{807174F1-1391-4E5C-83C2-E1D5B2415F66}" type="parTrans" cxnId="{7C9424D7-F1B3-40D3-AF6E-A863D4E7A239}">
      <dgm:prSet/>
      <dgm:spPr/>
      <dgm:t>
        <a:bodyPr/>
        <a:lstStyle/>
        <a:p>
          <a:endParaRPr lang="en-US"/>
        </a:p>
      </dgm:t>
    </dgm:pt>
    <dgm:pt modelId="{3666D6C7-FCED-488F-8296-B71C0468DC3B}" type="sibTrans" cxnId="{7C9424D7-F1B3-40D3-AF6E-A863D4E7A239}">
      <dgm:prSet/>
      <dgm:spPr/>
      <dgm:t>
        <a:bodyPr/>
        <a:lstStyle/>
        <a:p>
          <a:endParaRPr lang="en-US"/>
        </a:p>
      </dgm:t>
    </dgm:pt>
    <dgm:pt modelId="{53546A22-AA0A-4D58-88BF-8F3AA9541F1F}">
      <dgm:prSet phldrT="[Text]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Utility</a:t>
          </a:r>
          <a:endParaRPr lang="en-US" dirty="0"/>
        </a:p>
      </dgm:t>
    </dgm:pt>
    <dgm:pt modelId="{361F8474-8C43-404B-82FA-BFC86BDEDFA7}" type="parTrans" cxnId="{78DD2F87-CFD5-448C-92B5-8E6FBB636BB2}">
      <dgm:prSet/>
      <dgm:spPr/>
      <dgm:t>
        <a:bodyPr/>
        <a:lstStyle/>
        <a:p>
          <a:endParaRPr lang="en-US"/>
        </a:p>
      </dgm:t>
    </dgm:pt>
    <dgm:pt modelId="{A901986D-9C0B-47CD-81F6-9C6AA7B5CBFC}" type="sibTrans" cxnId="{78DD2F87-CFD5-448C-92B5-8E6FBB636BB2}">
      <dgm:prSet/>
      <dgm:spPr/>
      <dgm:t>
        <a:bodyPr/>
        <a:lstStyle/>
        <a:p>
          <a:endParaRPr lang="en-US"/>
        </a:p>
      </dgm:t>
    </dgm:pt>
    <dgm:pt modelId="{41198D85-228F-4A29-8B41-1A9A3443E726}">
      <dgm:prSet phldrT="[Text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TOU Smart Grid Pilot</a:t>
          </a:r>
          <a:endParaRPr lang="en-US" dirty="0"/>
        </a:p>
      </dgm:t>
    </dgm:pt>
    <dgm:pt modelId="{9AE7E572-EC72-4CAF-B4F1-F70B18411054}" type="parTrans" cxnId="{65E7BD4B-8327-4A57-962B-98C5865C75B0}">
      <dgm:prSet/>
      <dgm:spPr/>
      <dgm:t>
        <a:bodyPr/>
        <a:lstStyle/>
        <a:p>
          <a:endParaRPr lang="en-US"/>
        </a:p>
      </dgm:t>
    </dgm:pt>
    <dgm:pt modelId="{FD440631-526F-4F61-AB4C-8E2F78F15966}" type="sibTrans" cxnId="{65E7BD4B-8327-4A57-962B-98C5865C75B0}">
      <dgm:prSet/>
      <dgm:spPr/>
      <dgm:t>
        <a:bodyPr/>
        <a:lstStyle/>
        <a:p>
          <a:endParaRPr lang="en-US"/>
        </a:p>
      </dgm:t>
    </dgm:pt>
    <dgm:pt modelId="{8EE8F3BB-331A-42A2-AB65-3E3441DE6C79}">
      <dgm:prSet phldrT="[Text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Solar</a:t>
          </a:r>
          <a:endParaRPr lang="en-US" dirty="0"/>
        </a:p>
      </dgm:t>
    </dgm:pt>
    <dgm:pt modelId="{87ECA158-F1DC-4CB6-8904-C867F9B8A312}" type="parTrans" cxnId="{0AB6985D-B906-4FA3-AAD2-6DC8FB691793}">
      <dgm:prSet/>
      <dgm:spPr/>
      <dgm:t>
        <a:bodyPr/>
        <a:lstStyle/>
        <a:p>
          <a:endParaRPr lang="en-US"/>
        </a:p>
      </dgm:t>
    </dgm:pt>
    <dgm:pt modelId="{7D67AD03-DF59-41B4-82D8-CD2F29679A5C}" type="sibTrans" cxnId="{0AB6985D-B906-4FA3-AAD2-6DC8FB691793}">
      <dgm:prSet/>
      <dgm:spPr/>
      <dgm:t>
        <a:bodyPr/>
        <a:lstStyle/>
        <a:p>
          <a:endParaRPr lang="en-US"/>
        </a:p>
      </dgm:t>
    </dgm:pt>
    <dgm:pt modelId="{8D09EA0B-BCFE-455D-BD60-284071AB2E04}">
      <dgm:prSet phldrT="[Text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Wind</a:t>
          </a:r>
          <a:endParaRPr lang="en-US" dirty="0"/>
        </a:p>
      </dgm:t>
    </dgm:pt>
    <dgm:pt modelId="{18BE0761-4FA3-46E9-8120-038CD6669559}" type="parTrans" cxnId="{34B045A5-5DBF-40A9-B8E0-7BE446896314}">
      <dgm:prSet/>
      <dgm:spPr/>
      <dgm:t>
        <a:bodyPr/>
        <a:lstStyle/>
        <a:p>
          <a:endParaRPr lang="en-US"/>
        </a:p>
      </dgm:t>
    </dgm:pt>
    <dgm:pt modelId="{1AC92509-CF1E-46D8-AD33-2A2CE512D2E2}" type="sibTrans" cxnId="{34B045A5-5DBF-40A9-B8E0-7BE446896314}">
      <dgm:prSet/>
      <dgm:spPr/>
      <dgm:t>
        <a:bodyPr/>
        <a:lstStyle/>
        <a:p>
          <a:endParaRPr lang="en-US"/>
        </a:p>
      </dgm:t>
    </dgm:pt>
    <dgm:pt modelId="{B9E46A59-BFE4-471A-BCEC-B60D35E04F9E}">
      <dgm:prSet phldrT="[Text]"/>
      <dgm:spPr/>
      <dgm:t>
        <a:bodyPr/>
        <a:lstStyle/>
        <a:p>
          <a:pPr marL="11271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Natural Gas and Landfill Gas Generation</a:t>
          </a:r>
          <a:endParaRPr lang="en-US" dirty="0"/>
        </a:p>
      </dgm:t>
    </dgm:pt>
    <dgm:pt modelId="{2D876726-93C5-4486-B533-BC6C38440839}" type="parTrans" cxnId="{552965E1-6128-4DB8-9B00-0DBF3CA626BA}">
      <dgm:prSet/>
      <dgm:spPr/>
      <dgm:t>
        <a:bodyPr/>
        <a:lstStyle/>
        <a:p>
          <a:endParaRPr lang="en-US"/>
        </a:p>
      </dgm:t>
    </dgm:pt>
    <dgm:pt modelId="{037864C5-CB15-44F2-BA0F-E8DDDFD09586}" type="sibTrans" cxnId="{552965E1-6128-4DB8-9B00-0DBF3CA626BA}">
      <dgm:prSet/>
      <dgm:spPr/>
      <dgm:t>
        <a:bodyPr/>
        <a:lstStyle/>
        <a:p>
          <a:endParaRPr lang="en-US"/>
        </a:p>
      </dgm:t>
    </dgm:pt>
    <dgm:pt modelId="{E5E693FB-8263-4683-BDA6-A9952895D5F1}">
      <dgm:prSet phldrT="[Text]"/>
      <dgm:spPr/>
      <dgm:t>
        <a:bodyPr/>
        <a:lstStyle/>
        <a:p>
          <a:r>
            <a:rPr lang="en-US" dirty="0" smtClean="0"/>
            <a:t>Thermal Storage</a:t>
          </a:r>
          <a:endParaRPr lang="en-US" dirty="0"/>
        </a:p>
      </dgm:t>
    </dgm:pt>
    <dgm:pt modelId="{3CCB8CD6-9927-44C4-9BC7-BA473FAFA95F}" type="parTrans" cxnId="{8050E2A1-8DA1-41EC-AB60-5BE3B443B17C}">
      <dgm:prSet/>
      <dgm:spPr/>
      <dgm:t>
        <a:bodyPr/>
        <a:lstStyle/>
        <a:p>
          <a:endParaRPr lang="en-US"/>
        </a:p>
      </dgm:t>
    </dgm:pt>
    <dgm:pt modelId="{2660D9B7-3296-4A5B-B801-E3721B02A475}" type="sibTrans" cxnId="{8050E2A1-8DA1-41EC-AB60-5BE3B443B17C}">
      <dgm:prSet/>
      <dgm:spPr/>
      <dgm:t>
        <a:bodyPr/>
        <a:lstStyle/>
        <a:p>
          <a:endParaRPr lang="en-US"/>
        </a:p>
      </dgm:t>
    </dgm:pt>
    <dgm:pt modelId="{3F7F29A6-0E8E-426C-BD9E-93C152C9A49E}">
      <dgm:prSet phldrT="[Text]"/>
      <dgm:spPr/>
      <dgm:t>
        <a:bodyPr/>
        <a:lstStyle/>
        <a:p>
          <a:r>
            <a:rPr lang="en-US" dirty="0" smtClean="0"/>
            <a:t>Small Wind			</a:t>
          </a:r>
          <a:endParaRPr lang="en-US" dirty="0"/>
        </a:p>
      </dgm:t>
    </dgm:pt>
    <dgm:pt modelId="{EEC55F65-6C59-49CE-B390-0663A40B5BAD}" type="sibTrans" cxnId="{ED9093BB-417F-44A8-8C44-4B4EE56EF38D}">
      <dgm:prSet/>
      <dgm:spPr/>
      <dgm:t>
        <a:bodyPr/>
        <a:lstStyle/>
        <a:p>
          <a:endParaRPr lang="en-US"/>
        </a:p>
      </dgm:t>
    </dgm:pt>
    <dgm:pt modelId="{451DCA2B-7BEC-43B6-91B0-C2396D13D323}" type="parTrans" cxnId="{ED9093BB-417F-44A8-8C44-4B4EE56EF38D}">
      <dgm:prSet/>
      <dgm:spPr/>
      <dgm:t>
        <a:bodyPr/>
        <a:lstStyle/>
        <a:p>
          <a:endParaRPr lang="en-US"/>
        </a:p>
      </dgm:t>
    </dgm:pt>
    <dgm:pt modelId="{5120A3D0-78FD-4DC6-8AAF-61F598691525}">
      <dgm:prSet phldrT="[Text]"/>
      <dgm:spPr/>
      <dgm:t>
        <a:bodyPr/>
        <a:lstStyle/>
        <a:p>
          <a:r>
            <a:rPr lang="en-US" dirty="0" smtClean="0"/>
            <a:t>Solar</a:t>
          </a:r>
          <a:endParaRPr lang="en-US" dirty="0"/>
        </a:p>
      </dgm:t>
    </dgm:pt>
    <dgm:pt modelId="{E8430D49-6CDC-49EC-9846-FB8F42A847A8}" type="parTrans" cxnId="{8EFC0D93-5E45-49DA-9FDE-D87B8D0D94E5}">
      <dgm:prSet/>
      <dgm:spPr/>
      <dgm:t>
        <a:bodyPr/>
        <a:lstStyle/>
        <a:p>
          <a:endParaRPr lang="en-US"/>
        </a:p>
      </dgm:t>
    </dgm:pt>
    <dgm:pt modelId="{6B12AE76-208A-4ADF-8639-472F976A0FE4}" type="sibTrans" cxnId="{8EFC0D93-5E45-49DA-9FDE-D87B8D0D94E5}">
      <dgm:prSet/>
      <dgm:spPr/>
      <dgm:t>
        <a:bodyPr/>
        <a:lstStyle/>
        <a:p>
          <a:endParaRPr lang="en-US"/>
        </a:p>
      </dgm:t>
    </dgm:pt>
    <dgm:pt modelId="{44A2EFCF-23E9-40C4-BD19-74F78CB80524}">
      <dgm:prSet phldrT="[Text]"/>
      <dgm:spPr/>
      <dgm:t>
        <a:bodyPr/>
        <a:lstStyle/>
        <a:p>
          <a:r>
            <a:rPr lang="en-US" dirty="0" smtClean="0"/>
            <a:t>Natural Gas Generation</a:t>
          </a:r>
          <a:endParaRPr lang="en-US" dirty="0"/>
        </a:p>
      </dgm:t>
    </dgm:pt>
    <dgm:pt modelId="{931D8612-A8D4-499B-A33F-846100A81FDE}" type="parTrans" cxnId="{B715B83B-75D8-4A7E-99B7-818610C21CCC}">
      <dgm:prSet/>
      <dgm:spPr/>
      <dgm:t>
        <a:bodyPr/>
        <a:lstStyle/>
        <a:p>
          <a:endParaRPr lang="en-US"/>
        </a:p>
      </dgm:t>
    </dgm:pt>
    <dgm:pt modelId="{4C78892C-A23A-4F24-A16E-559008E48CE1}" type="sibTrans" cxnId="{B715B83B-75D8-4A7E-99B7-818610C21CCC}">
      <dgm:prSet/>
      <dgm:spPr/>
      <dgm:t>
        <a:bodyPr/>
        <a:lstStyle/>
        <a:p>
          <a:endParaRPr lang="en-US"/>
        </a:p>
      </dgm:t>
    </dgm:pt>
    <dgm:pt modelId="{D588C4BC-9DB4-4324-8890-C59D464C9388}">
      <dgm:prSet phldrT="[Text]"/>
      <dgm:spPr/>
      <dgm:t>
        <a:bodyPr/>
        <a:lstStyle/>
        <a:p>
          <a:endParaRPr lang="en-US" dirty="0"/>
        </a:p>
      </dgm:t>
    </dgm:pt>
    <dgm:pt modelId="{37582081-36FA-4A48-A34E-3DBF0018FF94}" type="parTrans" cxnId="{8F2616C2-FC3D-4FDD-9AC2-A497C2979A50}">
      <dgm:prSet/>
      <dgm:spPr/>
      <dgm:t>
        <a:bodyPr/>
        <a:lstStyle/>
        <a:p>
          <a:endParaRPr lang="en-US"/>
        </a:p>
      </dgm:t>
    </dgm:pt>
    <dgm:pt modelId="{787A2941-8428-4C28-A928-071744CE9F18}" type="sibTrans" cxnId="{8F2616C2-FC3D-4FDD-9AC2-A497C2979A50}">
      <dgm:prSet/>
      <dgm:spPr/>
      <dgm:t>
        <a:bodyPr/>
        <a:lstStyle/>
        <a:p>
          <a:endParaRPr lang="en-US"/>
        </a:p>
      </dgm:t>
    </dgm:pt>
    <dgm:pt modelId="{C0B81A02-3644-4948-A8E9-824337552618}">
      <dgm:prSet phldrT="[Text]"/>
      <dgm:spPr/>
      <dgm:t>
        <a:bodyPr/>
        <a:lstStyle/>
        <a:p>
          <a:pPr marL="11271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Conservation Voltage Reduction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96383A5B-232E-4518-A1D3-5A1727937DF4}" type="sibTrans" cxnId="{B630DBC1-3A44-4CAD-A5E4-A5FCFC299722}">
      <dgm:prSet/>
      <dgm:spPr/>
    </dgm:pt>
    <dgm:pt modelId="{C927AF88-312A-4A00-98B9-17A21A428A85}" type="parTrans" cxnId="{B630DBC1-3A44-4CAD-A5E4-A5FCFC299722}">
      <dgm:prSet/>
      <dgm:spPr/>
    </dgm:pt>
    <dgm:pt modelId="{2C20CC2D-FAC4-4075-A491-89DEFC88B7E4}" type="pres">
      <dgm:prSet presAssocID="{496C4944-0DDE-4C4E-AA71-A81183DCAE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A0925C-A3D8-4AFF-982B-98F346489A7F}" type="pres">
      <dgm:prSet presAssocID="{B32EB0D0-EBC0-4B7F-B4AF-13CF1D9CC973}" presName="comp" presStyleCnt="0"/>
      <dgm:spPr/>
    </dgm:pt>
    <dgm:pt modelId="{65B9F471-351D-4202-83CC-0C00DBB97137}" type="pres">
      <dgm:prSet presAssocID="{B32EB0D0-EBC0-4B7F-B4AF-13CF1D9CC973}" presName="box" presStyleLbl="node1" presStyleIdx="0" presStyleCnt="3"/>
      <dgm:spPr/>
      <dgm:t>
        <a:bodyPr/>
        <a:lstStyle/>
        <a:p>
          <a:endParaRPr lang="en-US"/>
        </a:p>
      </dgm:t>
    </dgm:pt>
    <dgm:pt modelId="{17F31A62-37AD-4074-8452-E04082B37C0D}" type="pres">
      <dgm:prSet presAssocID="{B32EB0D0-EBC0-4B7F-B4AF-13CF1D9CC97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A99E5A26-9C62-458D-95CF-256AEE1C5A7B}" type="pres">
      <dgm:prSet presAssocID="{B32EB0D0-EBC0-4B7F-B4AF-13CF1D9CC97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C24A0-11C3-40C5-B72A-168C62612926}" type="pres">
      <dgm:prSet presAssocID="{B0E098F6-73D7-42C0-8B89-B9F085BE8AAB}" presName="spacer" presStyleCnt="0"/>
      <dgm:spPr/>
    </dgm:pt>
    <dgm:pt modelId="{F273A395-346C-476A-B743-2A81322A76EC}" type="pres">
      <dgm:prSet presAssocID="{BAE57F5F-B25D-40A1-99C7-1BE48F1B6401}" presName="comp" presStyleCnt="0"/>
      <dgm:spPr/>
    </dgm:pt>
    <dgm:pt modelId="{C08E3392-AB91-42E0-910C-6DF2406B2033}" type="pres">
      <dgm:prSet presAssocID="{BAE57F5F-B25D-40A1-99C7-1BE48F1B6401}" presName="box" presStyleLbl="node1" presStyleIdx="1" presStyleCnt="3" custLinFactNeighborX="-1250" custLinFactNeighborY="2000"/>
      <dgm:spPr/>
      <dgm:t>
        <a:bodyPr/>
        <a:lstStyle/>
        <a:p>
          <a:endParaRPr lang="en-US"/>
        </a:p>
      </dgm:t>
    </dgm:pt>
    <dgm:pt modelId="{3D349FEB-2ED5-4C8E-A989-4A2CC736478C}" type="pres">
      <dgm:prSet presAssocID="{BAE57F5F-B25D-40A1-99C7-1BE48F1B6401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94927DF-AFF0-4158-9862-E120AF470F6C}" type="pres">
      <dgm:prSet presAssocID="{BAE57F5F-B25D-40A1-99C7-1BE48F1B640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CFA5F-C55E-407D-B868-44DBE1C70518}" type="pres">
      <dgm:prSet presAssocID="{8C0003D2-6BF5-4136-AF07-55EB7E533E28}" presName="spacer" presStyleCnt="0"/>
      <dgm:spPr/>
    </dgm:pt>
    <dgm:pt modelId="{5591D99A-6E79-4002-AC57-7886BB6E59F7}" type="pres">
      <dgm:prSet presAssocID="{53546A22-AA0A-4D58-88BF-8F3AA9541F1F}" presName="comp" presStyleCnt="0"/>
      <dgm:spPr/>
    </dgm:pt>
    <dgm:pt modelId="{91AF22E0-E4B8-4111-9465-B825F79286D7}" type="pres">
      <dgm:prSet presAssocID="{53546A22-AA0A-4D58-88BF-8F3AA9541F1F}" presName="box" presStyleLbl="node1" presStyleIdx="2" presStyleCnt="3"/>
      <dgm:spPr/>
      <dgm:t>
        <a:bodyPr/>
        <a:lstStyle/>
        <a:p>
          <a:endParaRPr lang="en-US"/>
        </a:p>
      </dgm:t>
    </dgm:pt>
    <dgm:pt modelId="{6B077F73-0DBB-4318-8789-C0C7CF4ADE94}" type="pres">
      <dgm:prSet presAssocID="{53546A22-AA0A-4D58-88BF-8F3AA9541F1F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F85F6891-3EC7-4580-A372-264695853113}" type="pres">
      <dgm:prSet presAssocID="{53546A22-AA0A-4D58-88BF-8F3AA9541F1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3A34F-F0D6-47B0-8B10-5D3790EABCB8}" type="presOf" srcId="{E5E693FB-8263-4683-BDA6-A9952895D5F1}" destId="{65B9F471-351D-4202-83CC-0C00DBB97137}" srcOrd="0" destOrd="3" presId="urn:microsoft.com/office/officeart/2005/8/layout/vList4#1"/>
    <dgm:cxn modelId="{85149203-D555-424A-BC16-817C0400D001}" type="presOf" srcId="{5120A3D0-78FD-4DC6-8AAF-61F598691525}" destId="{C08E3392-AB91-42E0-910C-6DF2406B2033}" srcOrd="0" destOrd="3" presId="urn:microsoft.com/office/officeart/2005/8/layout/vList4#1"/>
    <dgm:cxn modelId="{9985A828-617E-438B-B649-0F235544C593}" srcId="{B32EB0D0-EBC0-4B7F-B4AF-13CF1D9CC973}" destId="{7AFF9BB8-92C9-43CB-9400-9C329D230209}" srcOrd="1" destOrd="0" parTransId="{F701C569-AD85-4258-ADA2-7F93C8F6B81F}" sibTransId="{06046694-8462-414F-B534-8F2148C0073E}"/>
    <dgm:cxn modelId="{1C163FEA-B155-425D-A2B0-E2AD83BC05DF}" type="presOf" srcId="{C0B81A02-3644-4948-A8E9-824337552618}" destId="{91AF22E0-E4B8-4111-9465-B825F79286D7}" srcOrd="0" destOrd="5" presId="urn:microsoft.com/office/officeart/2005/8/layout/vList4#1"/>
    <dgm:cxn modelId="{8A5411EE-BBBA-4436-BEC9-C24D6FC7CC0E}" type="presOf" srcId="{496C4944-0DDE-4C4E-AA71-A81183DCAED7}" destId="{2C20CC2D-FAC4-4075-A491-89DEFC88B7E4}" srcOrd="0" destOrd="0" presId="urn:microsoft.com/office/officeart/2005/8/layout/vList4#1"/>
    <dgm:cxn modelId="{5A443058-52FD-4BE2-91D0-B3B67BA69BC2}" srcId="{496C4944-0DDE-4C4E-AA71-A81183DCAED7}" destId="{BAE57F5F-B25D-40A1-99C7-1BE48F1B6401}" srcOrd="1" destOrd="0" parTransId="{25DDE25D-8512-4E18-8758-45C99BC27F01}" sibTransId="{8C0003D2-6BF5-4136-AF07-55EB7E533E28}"/>
    <dgm:cxn modelId="{8F2616C2-FC3D-4FDD-9AC2-A497C2979A50}" srcId="{B32EB0D0-EBC0-4B7F-B4AF-13CF1D9CC973}" destId="{D588C4BC-9DB4-4324-8890-C59D464C9388}" srcOrd="3" destOrd="0" parTransId="{37582081-36FA-4A48-A34E-3DBF0018FF94}" sibTransId="{787A2941-8428-4C28-A928-071744CE9F18}"/>
    <dgm:cxn modelId="{0011B8D4-B638-4D74-983B-05009A207A2B}" type="presOf" srcId="{D588C4BC-9DB4-4324-8890-C59D464C9388}" destId="{65B9F471-351D-4202-83CC-0C00DBB97137}" srcOrd="0" destOrd="4" presId="urn:microsoft.com/office/officeart/2005/8/layout/vList4#1"/>
    <dgm:cxn modelId="{EE51E3AE-CD22-4F13-A5C2-B0909ACA766F}" type="presOf" srcId="{41198D85-228F-4A29-8B41-1A9A3443E726}" destId="{F85F6891-3EC7-4580-A372-264695853113}" srcOrd="1" destOrd="1" presId="urn:microsoft.com/office/officeart/2005/8/layout/vList4#1"/>
    <dgm:cxn modelId="{34B045A5-5DBF-40A9-B8E0-7BE446896314}" srcId="{53546A22-AA0A-4D58-88BF-8F3AA9541F1F}" destId="{8D09EA0B-BCFE-455D-BD60-284071AB2E04}" srcOrd="1" destOrd="0" parTransId="{18BE0761-4FA3-46E9-8120-038CD6669559}" sibTransId="{1AC92509-CF1E-46D8-AD33-2A2CE512D2E2}"/>
    <dgm:cxn modelId="{B715B83B-75D8-4A7E-99B7-818610C21CCC}" srcId="{BAE57F5F-B25D-40A1-99C7-1BE48F1B6401}" destId="{44A2EFCF-23E9-40C4-BD19-74F78CB80524}" srcOrd="3" destOrd="0" parTransId="{931D8612-A8D4-499B-A33F-846100A81FDE}" sibTransId="{4C78892C-A23A-4F24-A16E-559008E48CE1}"/>
    <dgm:cxn modelId="{669FDB60-8AEA-4C5C-8305-14F713B6EC33}" type="presOf" srcId="{B9E46A59-BFE4-471A-BCEC-B60D35E04F9E}" destId="{F85F6891-3EC7-4580-A372-264695853113}" srcOrd="1" destOrd="4" presId="urn:microsoft.com/office/officeart/2005/8/layout/vList4#1"/>
    <dgm:cxn modelId="{4213BEAF-FACA-4095-B1B5-7E05576E370F}" type="presOf" srcId="{7AFF9BB8-92C9-43CB-9400-9C329D230209}" destId="{A99E5A26-9C62-458D-95CF-256AEE1C5A7B}" srcOrd="1" destOrd="2" presId="urn:microsoft.com/office/officeart/2005/8/layout/vList4#1"/>
    <dgm:cxn modelId="{BAB385C6-5011-43AD-A775-E599E6E65196}" srcId="{BAE57F5F-B25D-40A1-99C7-1BE48F1B6401}" destId="{298CCA56-7E2C-4316-B6BF-49EE8D3FB6F3}" srcOrd="0" destOrd="0" parTransId="{1EAD9D70-929B-4BEA-B48A-C269E3FCD8A3}" sibTransId="{B27DAFDC-0C89-4EDE-9D00-8CE45456282D}"/>
    <dgm:cxn modelId="{65E7BD4B-8327-4A57-962B-98C5865C75B0}" srcId="{53546A22-AA0A-4D58-88BF-8F3AA9541F1F}" destId="{41198D85-228F-4A29-8B41-1A9A3443E726}" srcOrd="0" destOrd="0" parTransId="{9AE7E572-EC72-4CAF-B4F1-F70B18411054}" sibTransId="{FD440631-526F-4F61-AB4C-8E2F78F15966}"/>
    <dgm:cxn modelId="{D3EB7F72-EFE4-4F11-B530-09179B91FAD6}" type="presOf" srcId="{E7241686-7EFF-4D5A-B3F3-404ECD728B61}" destId="{C08E3392-AB91-42E0-910C-6DF2406B2033}" srcOrd="0" destOrd="2" presId="urn:microsoft.com/office/officeart/2005/8/layout/vList4#1"/>
    <dgm:cxn modelId="{10FBFF2C-B889-4D5E-B2D8-80FECBE963AB}" type="presOf" srcId="{E5E693FB-8263-4683-BDA6-A9952895D5F1}" destId="{A99E5A26-9C62-458D-95CF-256AEE1C5A7B}" srcOrd="1" destOrd="3" presId="urn:microsoft.com/office/officeart/2005/8/layout/vList4#1"/>
    <dgm:cxn modelId="{37DD37A6-FB88-4766-B848-31A4C680A0B5}" type="presOf" srcId="{BAE57F5F-B25D-40A1-99C7-1BE48F1B6401}" destId="{C08E3392-AB91-42E0-910C-6DF2406B2033}" srcOrd="0" destOrd="0" presId="urn:microsoft.com/office/officeart/2005/8/layout/vList4#1"/>
    <dgm:cxn modelId="{1009E2C4-801D-4254-B0B1-A65D35063C6F}" type="presOf" srcId="{B32EB0D0-EBC0-4B7F-B4AF-13CF1D9CC973}" destId="{A99E5A26-9C62-458D-95CF-256AEE1C5A7B}" srcOrd="1" destOrd="0" presId="urn:microsoft.com/office/officeart/2005/8/layout/vList4#1"/>
    <dgm:cxn modelId="{552965E1-6128-4DB8-9B00-0DBF3CA626BA}" srcId="{8EE8F3BB-331A-42A2-AB65-3E3441DE6C79}" destId="{B9E46A59-BFE4-471A-BCEC-B60D35E04F9E}" srcOrd="0" destOrd="0" parTransId="{2D876726-93C5-4486-B533-BC6C38440839}" sibTransId="{037864C5-CB15-44F2-BA0F-E8DDDFD09586}"/>
    <dgm:cxn modelId="{015052DB-06A5-4F15-AA74-2B309F971707}" type="presOf" srcId="{298CCA56-7E2C-4316-B6BF-49EE8D3FB6F3}" destId="{794927DF-AFF0-4158-9862-E120AF470F6C}" srcOrd="1" destOrd="1" presId="urn:microsoft.com/office/officeart/2005/8/layout/vList4#1"/>
    <dgm:cxn modelId="{96614C07-1EBF-4681-BAE1-786FA1174D3B}" type="presOf" srcId="{8EE8F3BB-331A-42A2-AB65-3E3441DE6C79}" destId="{91AF22E0-E4B8-4111-9465-B825F79286D7}" srcOrd="0" destOrd="3" presId="urn:microsoft.com/office/officeart/2005/8/layout/vList4#1"/>
    <dgm:cxn modelId="{AE02185E-F7EA-478A-AD1D-C39B40C108A5}" type="presOf" srcId="{D588C4BC-9DB4-4324-8890-C59D464C9388}" destId="{A99E5A26-9C62-458D-95CF-256AEE1C5A7B}" srcOrd="1" destOrd="4" presId="urn:microsoft.com/office/officeart/2005/8/layout/vList4#1"/>
    <dgm:cxn modelId="{705AAE36-E7BB-4C75-9269-F00CBD6A6CDE}" type="presOf" srcId="{41198D85-228F-4A29-8B41-1A9A3443E726}" destId="{91AF22E0-E4B8-4111-9465-B825F79286D7}" srcOrd="0" destOrd="1" presId="urn:microsoft.com/office/officeart/2005/8/layout/vList4#1"/>
    <dgm:cxn modelId="{D3CC4C97-C974-4224-AE9C-3C4F9C716028}" type="presOf" srcId="{5120A3D0-78FD-4DC6-8AAF-61F598691525}" destId="{794927DF-AFF0-4158-9862-E120AF470F6C}" srcOrd="1" destOrd="3" presId="urn:microsoft.com/office/officeart/2005/8/layout/vList4#1"/>
    <dgm:cxn modelId="{596EA0DD-9213-4319-B738-12E7E9681043}" type="presOf" srcId="{7AFF9BB8-92C9-43CB-9400-9C329D230209}" destId="{65B9F471-351D-4202-83CC-0C00DBB97137}" srcOrd="0" destOrd="2" presId="urn:microsoft.com/office/officeart/2005/8/layout/vList4#1"/>
    <dgm:cxn modelId="{DC75C57C-D398-4A68-8895-3DB3CA977C30}" type="presOf" srcId="{E7241686-7EFF-4D5A-B3F3-404ECD728B61}" destId="{794927DF-AFF0-4158-9862-E120AF470F6C}" srcOrd="1" destOrd="2" presId="urn:microsoft.com/office/officeart/2005/8/layout/vList4#1"/>
    <dgm:cxn modelId="{8EFC0D93-5E45-49DA-9FDE-D87B8D0D94E5}" srcId="{BAE57F5F-B25D-40A1-99C7-1BE48F1B6401}" destId="{5120A3D0-78FD-4DC6-8AAF-61F598691525}" srcOrd="2" destOrd="0" parTransId="{E8430D49-6CDC-49EC-9846-FB8F42A847A8}" sibTransId="{6B12AE76-208A-4ADF-8639-472F976A0FE4}"/>
    <dgm:cxn modelId="{CBBEF4C6-507A-4FBB-85AB-55850A46E9AC}" type="presOf" srcId="{3F7F29A6-0E8E-426C-BD9E-93C152C9A49E}" destId="{A99E5A26-9C62-458D-95CF-256AEE1C5A7B}" srcOrd="1" destOrd="1" presId="urn:microsoft.com/office/officeart/2005/8/layout/vList4#1"/>
    <dgm:cxn modelId="{8050E2A1-8DA1-41EC-AB60-5BE3B443B17C}" srcId="{B32EB0D0-EBC0-4B7F-B4AF-13CF1D9CC973}" destId="{E5E693FB-8263-4683-BDA6-A9952895D5F1}" srcOrd="2" destOrd="0" parTransId="{3CCB8CD6-9927-44C4-9BC7-BA473FAFA95F}" sibTransId="{2660D9B7-3296-4A5B-B801-E3721B02A475}"/>
    <dgm:cxn modelId="{4DEA492F-A6AB-4E16-96E6-51CB53295C6D}" type="presOf" srcId="{B9E46A59-BFE4-471A-BCEC-B60D35E04F9E}" destId="{91AF22E0-E4B8-4111-9465-B825F79286D7}" srcOrd="0" destOrd="4" presId="urn:microsoft.com/office/officeart/2005/8/layout/vList4#1"/>
    <dgm:cxn modelId="{2BB7A982-CBDB-4910-9709-07CE872EDF54}" type="presOf" srcId="{44A2EFCF-23E9-40C4-BD19-74F78CB80524}" destId="{C08E3392-AB91-42E0-910C-6DF2406B2033}" srcOrd="0" destOrd="4" presId="urn:microsoft.com/office/officeart/2005/8/layout/vList4#1"/>
    <dgm:cxn modelId="{78DD2F87-CFD5-448C-92B5-8E6FBB636BB2}" srcId="{496C4944-0DDE-4C4E-AA71-A81183DCAED7}" destId="{53546A22-AA0A-4D58-88BF-8F3AA9541F1F}" srcOrd="2" destOrd="0" parTransId="{361F8474-8C43-404B-82FA-BFC86BDEDFA7}" sibTransId="{A901986D-9C0B-47CD-81F6-9C6AA7B5CBFC}"/>
    <dgm:cxn modelId="{AD67E6E2-17DF-419F-A4ED-CB8275FBE63D}" type="presOf" srcId="{44A2EFCF-23E9-40C4-BD19-74F78CB80524}" destId="{794927DF-AFF0-4158-9862-E120AF470F6C}" srcOrd="1" destOrd="4" presId="urn:microsoft.com/office/officeart/2005/8/layout/vList4#1"/>
    <dgm:cxn modelId="{2209121B-721E-49E1-B1EF-4C146866E67A}" type="presOf" srcId="{8D09EA0B-BCFE-455D-BD60-284071AB2E04}" destId="{91AF22E0-E4B8-4111-9465-B825F79286D7}" srcOrd="0" destOrd="2" presId="urn:microsoft.com/office/officeart/2005/8/layout/vList4#1"/>
    <dgm:cxn modelId="{3A84DC34-610B-4230-BEB8-9104D0593525}" type="presOf" srcId="{C0B81A02-3644-4948-A8E9-824337552618}" destId="{F85F6891-3EC7-4580-A372-264695853113}" srcOrd="1" destOrd="5" presId="urn:microsoft.com/office/officeart/2005/8/layout/vList4#1"/>
    <dgm:cxn modelId="{7C9424D7-F1B3-40D3-AF6E-A863D4E7A239}" srcId="{BAE57F5F-B25D-40A1-99C7-1BE48F1B6401}" destId="{E7241686-7EFF-4D5A-B3F3-404ECD728B61}" srcOrd="1" destOrd="0" parTransId="{807174F1-1391-4E5C-83C2-E1D5B2415F66}" sibTransId="{3666D6C7-FCED-488F-8296-B71C0468DC3B}"/>
    <dgm:cxn modelId="{2B468E9B-0ECC-46CF-8FE4-A7CED19E2CB3}" type="presOf" srcId="{8D09EA0B-BCFE-455D-BD60-284071AB2E04}" destId="{F85F6891-3EC7-4580-A372-264695853113}" srcOrd="1" destOrd="2" presId="urn:microsoft.com/office/officeart/2005/8/layout/vList4#1"/>
    <dgm:cxn modelId="{16FF7E86-56E0-4691-9BEB-C750DF393E31}" type="presOf" srcId="{BAE57F5F-B25D-40A1-99C7-1BE48F1B6401}" destId="{794927DF-AFF0-4158-9862-E120AF470F6C}" srcOrd="1" destOrd="0" presId="urn:microsoft.com/office/officeart/2005/8/layout/vList4#1"/>
    <dgm:cxn modelId="{ED9093BB-417F-44A8-8C44-4B4EE56EF38D}" srcId="{B32EB0D0-EBC0-4B7F-B4AF-13CF1D9CC973}" destId="{3F7F29A6-0E8E-426C-BD9E-93C152C9A49E}" srcOrd="0" destOrd="0" parTransId="{451DCA2B-7BEC-43B6-91B0-C2396D13D323}" sibTransId="{EEC55F65-6C59-49CE-B390-0663A40B5BAD}"/>
    <dgm:cxn modelId="{8BC32745-7766-4DC0-BE11-46D0981530DB}" type="presOf" srcId="{3F7F29A6-0E8E-426C-BD9E-93C152C9A49E}" destId="{65B9F471-351D-4202-83CC-0C00DBB97137}" srcOrd="0" destOrd="1" presId="urn:microsoft.com/office/officeart/2005/8/layout/vList4#1"/>
    <dgm:cxn modelId="{AFFFE85F-60F8-4338-8282-8FC3B97C89A1}" srcId="{496C4944-0DDE-4C4E-AA71-A81183DCAED7}" destId="{B32EB0D0-EBC0-4B7F-B4AF-13CF1D9CC973}" srcOrd="0" destOrd="0" parTransId="{9F2E3D8D-E94D-4CD8-A2B7-CAADB7D5F0F9}" sibTransId="{B0E098F6-73D7-42C0-8B89-B9F085BE8AAB}"/>
    <dgm:cxn modelId="{B630DBC1-3A44-4CAD-A5E4-A5FCFC299722}" srcId="{8EE8F3BB-331A-42A2-AB65-3E3441DE6C79}" destId="{C0B81A02-3644-4948-A8E9-824337552618}" srcOrd="1" destOrd="0" parTransId="{C927AF88-312A-4A00-98B9-17A21A428A85}" sibTransId="{96383A5B-232E-4518-A1D3-5A1727937DF4}"/>
    <dgm:cxn modelId="{2CE4EE50-9347-41B7-8868-05DFE8855301}" type="presOf" srcId="{53546A22-AA0A-4D58-88BF-8F3AA9541F1F}" destId="{91AF22E0-E4B8-4111-9465-B825F79286D7}" srcOrd="0" destOrd="0" presId="urn:microsoft.com/office/officeart/2005/8/layout/vList4#1"/>
    <dgm:cxn modelId="{B4DBC737-2226-40EF-8D0A-101E177FB398}" type="presOf" srcId="{B32EB0D0-EBC0-4B7F-B4AF-13CF1D9CC973}" destId="{65B9F471-351D-4202-83CC-0C00DBB97137}" srcOrd="0" destOrd="0" presId="urn:microsoft.com/office/officeart/2005/8/layout/vList4#1"/>
    <dgm:cxn modelId="{0AB6985D-B906-4FA3-AAD2-6DC8FB691793}" srcId="{53546A22-AA0A-4D58-88BF-8F3AA9541F1F}" destId="{8EE8F3BB-331A-42A2-AB65-3E3441DE6C79}" srcOrd="2" destOrd="0" parTransId="{87ECA158-F1DC-4CB6-8904-C867F9B8A312}" sibTransId="{7D67AD03-DF59-41B4-82D8-CD2F29679A5C}"/>
    <dgm:cxn modelId="{1DE2735B-805E-463F-9278-BB50CA865203}" type="presOf" srcId="{298CCA56-7E2C-4316-B6BF-49EE8D3FB6F3}" destId="{C08E3392-AB91-42E0-910C-6DF2406B2033}" srcOrd="0" destOrd="1" presId="urn:microsoft.com/office/officeart/2005/8/layout/vList4#1"/>
    <dgm:cxn modelId="{7FC4EB43-D39C-413F-9EAF-0006165F61B6}" type="presOf" srcId="{8EE8F3BB-331A-42A2-AB65-3E3441DE6C79}" destId="{F85F6891-3EC7-4580-A372-264695853113}" srcOrd="1" destOrd="3" presId="urn:microsoft.com/office/officeart/2005/8/layout/vList4#1"/>
    <dgm:cxn modelId="{7693E864-E2C9-4F44-BC72-1CCC88033B13}" type="presOf" srcId="{53546A22-AA0A-4D58-88BF-8F3AA9541F1F}" destId="{F85F6891-3EC7-4580-A372-264695853113}" srcOrd="1" destOrd="0" presId="urn:microsoft.com/office/officeart/2005/8/layout/vList4#1"/>
    <dgm:cxn modelId="{D6D750C5-3EB5-4E5E-9EF2-0B20F95A35F8}" type="presParOf" srcId="{2C20CC2D-FAC4-4075-A491-89DEFC88B7E4}" destId="{D0A0925C-A3D8-4AFF-982B-98F346489A7F}" srcOrd="0" destOrd="0" presId="urn:microsoft.com/office/officeart/2005/8/layout/vList4#1"/>
    <dgm:cxn modelId="{1CAF0851-AF20-4FCC-8365-D470A9AFD048}" type="presParOf" srcId="{D0A0925C-A3D8-4AFF-982B-98F346489A7F}" destId="{65B9F471-351D-4202-83CC-0C00DBB97137}" srcOrd="0" destOrd="0" presId="urn:microsoft.com/office/officeart/2005/8/layout/vList4#1"/>
    <dgm:cxn modelId="{2B4E402F-1C86-451F-B1C1-B7484479FF11}" type="presParOf" srcId="{D0A0925C-A3D8-4AFF-982B-98F346489A7F}" destId="{17F31A62-37AD-4074-8452-E04082B37C0D}" srcOrd="1" destOrd="0" presId="urn:microsoft.com/office/officeart/2005/8/layout/vList4#1"/>
    <dgm:cxn modelId="{239E2C6C-0ED9-416D-8EF6-4BC2890C4DA9}" type="presParOf" srcId="{D0A0925C-A3D8-4AFF-982B-98F346489A7F}" destId="{A99E5A26-9C62-458D-95CF-256AEE1C5A7B}" srcOrd="2" destOrd="0" presId="urn:microsoft.com/office/officeart/2005/8/layout/vList4#1"/>
    <dgm:cxn modelId="{1B6FAA6D-9022-4912-8DD6-F769066EE791}" type="presParOf" srcId="{2C20CC2D-FAC4-4075-A491-89DEFC88B7E4}" destId="{AA2C24A0-11C3-40C5-B72A-168C62612926}" srcOrd="1" destOrd="0" presId="urn:microsoft.com/office/officeart/2005/8/layout/vList4#1"/>
    <dgm:cxn modelId="{44C86A04-21CD-4677-8DD0-820451C66B1E}" type="presParOf" srcId="{2C20CC2D-FAC4-4075-A491-89DEFC88B7E4}" destId="{F273A395-346C-476A-B743-2A81322A76EC}" srcOrd="2" destOrd="0" presId="urn:microsoft.com/office/officeart/2005/8/layout/vList4#1"/>
    <dgm:cxn modelId="{F35D6E60-1F30-4508-B4E5-D5604F4AC69E}" type="presParOf" srcId="{F273A395-346C-476A-B743-2A81322A76EC}" destId="{C08E3392-AB91-42E0-910C-6DF2406B2033}" srcOrd="0" destOrd="0" presId="urn:microsoft.com/office/officeart/2005/8/layout/vList4#1"/>
    <dgm:cxn modelId="{BB0EC6A4-9DFA-4D5F-914D-2A439F7D5762}" type="presParOf" srcId="{F273A395-346C-476A-B743-2A81322A76EC}" destId="{3D349FEB-2ED5-4C8E-A989-4A2CC736478C}" srcOrd="1" destOrd="0" presId="urn:microsoft.com/office/officeart/2005/8/layout/vList4#1"/>
    <dgm:cxn modelId="{8D6F1795-B8E4-49D7-85BC-DA0EBB9C7AF8}" type="presParOf" srcId="{F273A395-346C-476A-B743-2A81322A76EC}" destId="{794927DF-AFF0-4158-9862-E120AF470F6C}" srcOrd="2" destOrd="0" presId="urn:microsoft.com/office/officeart/2005/8/layout/vList4#1"/>
    <dgm:cxn modelId="{89FE01AD-4468-453A-82CE-1BBC3EA8AF65}" type="presParOf" srcId="{2C20CC2D-FAC4-4075-A491-89DEFC88B7E4}" destId="{780CFA5F-C55E-407D-B868-44DBE1C70518}" srcOrd="3" destOrd="0" presId="urn:microsoft.com/office/officeart/2005/8/layout/vList4#1"/>
    <dgm:cxn modelId="{C26CDA6A-0EDA-41B6-A913-4AAEA7F6B0A2}" type="presParOf" srcId="{2C20CC2D-FAC4-4075-A491-89DEFC88B7E4}" destId="{5591D99A-6E79-4002-AC57-7886BB6E59F7}" srcOrd="4" destOrd="0" presId="urn:microsoft.com/office/officeart/2005/8/layout/vList4#1"/>
    <dgm:cxn modelId="{344DEDDC-FF1E-4618-B36A-CDAE21E709C2}" type="presParOf" srcId="{5591D99A-6E79-4002-AC57-7886BB6E59F7}" destId="{91AF22E0-E4B8-4111-9465-B825F79286D7}" srcOrd="0" destOrd="0" presId="urn:microsoft.com/office/officeart/2005/8/layout/vList4#1"/>
    <dgm:cxn modelId="{C5DBE034-0B65-4A3E-A20D-70D4C12182C0}" type="presParOf" srcId="{5591D99A-6E79-4002-AC57-7886BB6E59F7}" destId="{6B077F73-0DBB-4318-8789-C0C7CF4ADE94}" srcOrd="1" destOrd="0" presId="urn:microsoft.com/office/officeart/2005/8/layout/vList4#1"/>
    <dgm:cxn modelId="{36145E45-8DB7-470F-B50D-FF480915F516}" type="presParOf" srcId="{5591D99A-6E79-4002-AC57-7886BB6E59F7}" destId="{F85F6891-3EC7-4580-A372-26469585311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52E253-F252-443D-AD33-78900F2E1273}">
      <dsp:nvSpPr>
        <dsp:cNvPr id="0" name=""/>
        <dsp:cNvSpPr/>
      </dsp:nvSpPr>
      <dsp:spPr>
        <a:xfrm>
          <a:off x="2362202" y="1447805"/>
          <a:ext cx="2285995" cy="2209789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</a:t>
          </a:r>
          <a:r>
            <a:rPr lang="en-US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Grid</a:t>
          </a:r>
          <a:endParaRPr lang="en-US" sz="36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2202" y="1447805"/>
        <a:ext cx="2285995" cy="2209789"/>
      </dsp:txXfrm>
    </dsp:sp>
    <dsp:sp modelId="{D8853C2F-9BD0-44FC-9A55-50F2E8FD4C21}">
      <dsp:nvSpPr>
        <dsp:cNvPr id="0" name=""/>
        <dsp:cNvSpPr/>
      </dsp:nvSpPr>
      <dsp:spPr>
        <a:xfrm>
          <a:off x="2438401" y="-335641"/>
          <a:ext cx="2133597" cy="2088244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Reliable</a:t>
          </a:r>
          <a:endParaRPr lang="en-US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8401" y="-335641"/>
        <a:ext cx="2133597" cy="2088244"/>
      </dsp:txXfrm>
    </dsp:sp>
    <dsp:sp modelId="{BE903B41-C918-4B7B-A732-B8B100DD9DBB}">
      <dsp:nvSpPr>
        <dsp:cNvPr id="0" name=""/>
        <dsp:cNvSpPr/>
      </dsp:nvSpPr>
      <dsp:spPr>
        <a:xfrm>
          <a:off x="4035542" y="586468"/>
          <a:ext cx="2133597" cy="2088244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Efficient</a:t>
          </a:r>
          <a:endParaRPr lang="en-US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5542" y="586468"/>
        <a:ext cx="2133597" cy="2088244"/>
      </dsp:txXfrm>
    </dsp:sp>
    <dsp:sp modelId="{CA8C2D21-0279-4EAD-8AD6-CB011C1C0B01}">
      <dsp:nvSpPr>
        <dsp:cNvPr id="0" name=""/>
        <dsp:cNvSpPr/>
      </dsp:nvSpPr>
      <dsp:spPr>
        <a:xfrm>
          <a:off x="4035542" y="2430687"/>
          <a:ext cx="2133597" cy="2088244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</a:t>
          </a:r>
          <a:endParaRPr lang="en-US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5542" y="2430687"/>
        <a:ext cx="2133597" cy="2088244"/>
      </dsp:txXfrm>
    </dsp:sp>
    <dsp:sp modelId="{FC57F765-EFDD-4C00-8C3A-A3F8FBE79870}">
      <dsp:nvSpPr>
        <dsp:cNvPr id="0" name=""/>
        <dsp:cNvSpPr/>
      </dsp:nvSpPr>
      <dsp:spPr>
        <a:xfrm>
          <a:off x="2438401" y="3352797"/>
          <a:ext cx="2133597" cy="2088244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</a:t>
          </a:r>
          <a:endParaRPr lang="en-US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8401" y="3352797"/>
        <a:ext cx="2133597" cy="2088244"/>
      </dsp:txXfrm>
    </dsp:sp>
    <dsp:sp modelId="{E8ACF627-C683-4D34-B90F-1F18A467558F}">
      <dsp:nvSpPr>
        <dsp:cNvPr id="0" name=""/>
        <dsp:cNvSpPr/>
      </dsp:nvSpPr>
      <dsp:spPr>
        <a:xfrm>
          <a:off x="841260" y="2430687"/>
          <a:ext cx="2133597" cy="2088244"/>
        </a:xfrm>
        <a:prstGeom prst="ellipse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</a:t>
          </a:r>
          <a:endParaRPr lang="en-US" sz="1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260" y="2430687"/>
        <a:ext cx="2133597" cy="2088244"/>
      </dsp:txXfrm>
    </dsp:sp>
    <dsp:sp modelId="{8BE156B7-24AA-4065-BFBE-E74D913D7846}">
      <dsp:nvSpPr>
        <dsp:cNvPr id="0" name=""/>
        <dsp:cNvSpPr/>
      </dsp:nvSpPr>
      <dsp:spPr>
        <a:xfrm>
          <a:off x="841260" y="586468"/>
          <a:ext cx="2133597" cy="2088244"/>
        </a:xfrm>
        <a:prstGeom prst="ellipse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Environmentally Friendly</a:t>
          </a:r>
          <a:endParaRPr lang="en-US" sz="16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260" y="586468"/>
        <a:ext cx="2133597" cy="20882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D5E7198-0C2A-5B42-A392-B10EB2EECA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63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CFFA61B-F847-A840-8D38-D638FB1C91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00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60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573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64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72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436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57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23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84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71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4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_Titl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75328" cy="6887868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286000"/>
            <a:ext cx="7772400" cy="1143000"/>
          </a:xfrm>
        </p:spPr>
        <p:txBody>
          <a:bodyPr tIns="45720" anchor="ctr"/>
          <a:lstStyle>
            <a:lvl1pPr algn="ctr">
              <a:defRPr sz="4400">
                <a:solidFill>
                  <a:srgbClr val="18297D"/>
                </a:solidFill>
              </a:defRPr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0092CF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286000"/>
            <a:ext cx="7772400" cy="1143000"/>
          </a:xfrm>
        </p:spPr>
        <p:txBody>
          <a:bodyPr tIns="45720" anchor="ctr"/>
          <a:lstStyle>
            <a:lvl1pPr algn="ctr">
              <a:defRPr sz="4400"/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609675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subtitle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IR_Title_al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6637"/>
            <a:ext cx="9326880" cy="700163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152400" y="-16637"/>
            <a:ext cx="9326880" cy="70016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IR_MainBody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8" b="76908"/>
          <a:stretch/>
        </p:blipFill>
        <p:spPr>
          <a:xfrm>
            <a:off x="-152400" y="2724150"/>
            <a:ext cx="932688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620000" y="6248400"/>
            <a:ext cx="1447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376" y="292608"/>
            <a:ext cx="26162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81000"/>
          </a:xfrm>
        </p:spPr>
        <p:txBody>
          <a:bodyPr anchor="ctr" anchorCtr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0AFA4C81-D843-8C4F-A511-CD5CB35BB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 idx="4294967295"/>
          </p:nvPr>
        </p:nvSpPr>
        <p:spPr>
          <a:xfrm>
            <a:off x="535672" y="488796"/>
            <a:ext cx="7848600" cy="629752"/>
          </a:xfrm>
        </p:spPr>
        <p:txBody>
          <a:bodyPr/>
          <a:lstStyle/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125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9"/>
            <a:ext cx="7848600" cy="6297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B68A1-ED43-1B4D-BA9E-9D86D304F9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821268"/>
            <a:ext cx="78486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subtitle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176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551B82-F050-D045-9104-74019E8187B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9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821264"/>
            <a:ext cx="27432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5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5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556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515620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821264"/>
            <a:ext cx="78486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39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5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821584"/>
            <a:ext cx="7924800" cy="406400"/>
          </a:xfrm>
          <a:noFill/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 Bold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515620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478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0"/>
            <a:ext cx="8001000" cy="1143000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23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text 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fld id="{006CD262-DE1A-6E4B-8A73-FED872B9A7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2232" name="Rectangle 8"/>
          <p:cNvSpPr>
            <a:spLocks noChangeArrowheads="1"/>
          </p:cNvSpPr>
          <p:nvPr userDrawn="1"/>
        </p:nvSpPr>
        <p:spPr bwMode="auto">
          <a:xfrm>
            <a:off x="8763000" y="472440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9400"/>
            <a:ext cx="7848600" cy="6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</a:t>
            </a: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" name="Picture 1" descr="IR_MainBody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6637"/>
            <a:ext cx="9326880" cy="7001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79" r:id="rId4"/>
    <p:sldLayoutId id="2147483707" r:id="rId5"/>
    <p:sldLayoutId id="2147483713" r:id="rId6"/>
    <p:sldLayoutId id="2147483714" r:id="rId7"/>
    <p:sldLayoutId id="214748371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145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1717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20164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Planning and Decision-Making 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for Grid Facing Investments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24000"/>
          </a:xfrm>
        </p:spPr>
        <p:txBody>
          <a:bodyPr/>
          <a:lstStyle/>
          <a:p>
            <a:r>
              <a:rPr lang="en-US" sz="2400" dirty="0">
                <a:solidFill>
                  <a:srgbClr val="3B70BF"/>
                </a:solidFill>
                <a:latin typeface="Arial" pitchFamily="34" charset="0"/>
                <a:cs typeface="Arial" pitchFamily="34" charset="0"/>
              </a:rPr>
              <a:t>Electric Grid Modernization Working Group </a:t>
            </a:r>
            <a:r>
              <a:rPr lang="en-US" sz="2400" dirty="0" smtClean="0">
                <a:solidFill>
                  <a:srgbClr val="3B70BF"/>
                </a:solidFill>
                <a:latin typeface="Arial" pitchFamily="34" charset="0"/>
                <a:cs typeface="Arial" pitchFamily="34" charset="0"/>
              </a:rPr>
              <a:t>Grid Facing Subcommittee</a:t>
            </a:r>
            <a:endParaRPr lang="en-US" sz="2400" dirty="0">
              <a:solidFill>
                <a:srgbClr val="3B70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Unitil_Tag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667"/>
          <a:stretch>
            <a:fillRect/>
          </a:stretch>
        </p:blipFill>
        <p:spPr bwMode="auto">
          <a:xfrm>
            <a:off x="3200400" y="1066800"/>
            <a:ext cx="2485910" cy="7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2" y="5602329"/>
            <a:ext cx="9180576" cy="1014984"/>
          </a:xfrm>
          <a:prstGeom prst="rect">
            <a:avLst/>
          </a:prstGeom>
          <a:gradFill flip="none" rotWithShape="1">
            <a:gsLst>
              <a:gs pos="42000">
                <a:srgbClr val="233E99"/>
              </a:gs>
              <a:gs pos="0">
                <a:srgbClr val="233E99"/>
              </a:gs>
              <a:gs pos="100000">
                <a:srgbClr val="91C9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371600" y="5334000"/>
            <a:ext cx="6400800" cy="121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Times" pitchFamily="18" charset="0"/>
              <a:buNone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Times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January 14,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7271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762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810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4495800"/>
            <a:ext cx="472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Kevin Sprague</a:t>
            </a:r>
          </a:p>
          <a:p>
            <a:pPr algn="ctr"/>
            <a:r>
              <a:rPr lang="en-US" sz="1800" dirty="0" smtClean="0"/>
              <a:t>Director of Engineering</a:t>
            </a:r>
          </a:p>
          <a:p>
            <a:pPr algn="ctr"/>
            <a:r>
              <a:rPr lang="en-US" sz="1800" dirty="0" smtClean="0"/>
              <a:t>Unitil</a:t>
            </a:r>
          </a:p>
          <a:p>
            <a:pPr algn="ctr"/>
            <a:r>
              <a:rPr lang="en-US" sz="1800" dirty="0" smtClean="0"/>
              <a:t>sprague@unitil.com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3582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1200" dirty="0" smtClean="0">
                <a:solidFill>
                  <a:srgbClr val="21709C"/>
                </a:solidFill>
              </a:rPr>
              <a:t>Goals </a:t>
            </a:r>
            <a:r>
              <a:rPr lang="en-US" b="1" kern="1200" dirty="0">
                <a:solidFill>
                  <a:srgbClr val="21709C"/>
                </a:solidFill>
              </a:rPr>
              <a:t>and Objectives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1200" dirty="0" smtClean="0">
                <a:solidFill>
                  <a:srgbClr val="21709C"/>
                </a:solidFill>
              </a:rPr>
              <a:t>Planning Approach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1200" dirty="0" smtClean="0">
                <a:solidFill>
                  <a:srgbClr val="21709C"/>
                </a:solidFill>
              </a:rPr>
              <a:t>Load Related Investments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1200" dirty="0" smtClean="0">
                <a:solidFill>
                  <a:srgbClr val="21709C"/>
                </a:solidFill>
              </a:rPr>
              <a:t>Non-Load Related Investments</a:t>
            </a:r>
            <a:endParaRPr lang="en-US" b="1" kern="1200" dirty="0">
              <a:solidFill>
                <a:srgbClr val="21709C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1200" dirty="0" smtClean="0">
                <a:solidFill>
                  <a:srgbClr val="21709C"/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A4C81-D843-8C4F-A511-CD5CB35BB79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7848600" cy="62975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6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838200"/>
          </a:xfrm>
        </p:spPr>
        <p:txBody>
          <a:bodyPr tIns="45720" anchor="ctr"/>
          <a:lstStyle/>
          <a:p>
            <a:pPr eaLnBrk="1" hangingPunct="1"/>
            <a:r>
              <a:rPr lang="en-US" dirty="0" smtClean="0"/>
              <a:t>Goals and Objectives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095185832"/>
              </p:ext>
            </p:extLst>
          </p:nvPr>
        </p:nvGraphicFramePr>
        <p:xfrm>
          <a:off x="990600" y="1295400"/>
          <a:ext cx="7010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-381000" y="6615396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8975" indent="-457200" algn="ctr">
              <a:lnSpc>
                <a:spcPct val="90000"/>
              </a:lnSpc>
              <a:spcBef>
                <a:spcPct val="100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* U.S. National Energy Technology Laboratory</a:t>
            </a:r>
          </a:p>
        </p:txBody>
      </p:sp>
    </p:spTree>
    <p:extLst>
      <p:ext uri="{BB962C8B-B14F-4D97-AF65-F5344CB8AC3E}">
        <p14:creationId xmlns:p14="http://schemas.microsoft.com/office/powerpoint/2010/main" xmlns="" val="29467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371600"/>
            <a:ext cx="7467600" cy="463267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A4C81-D843-8C4F-A511-CD5CB35BB79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Planning Approach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52400" y="1295400"/>
            <a:ext cx="9296400" cy="2590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152400" y="3657600"/>
            <a:ext cx="9296400" cy="2590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16200000">
            <a:off x="4955246" y="2440646"/>
            <a:ext cx="5024709" cy="2590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2422" y="6322367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Distribution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1447800"/>
            <a:ext cx="200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Transmission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2306" y="633283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System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814279884"/>
              </p:ext>
            </p:extLst>
          </p:nvPr>
        </p:nvGraphicFramePr>
        <p:xfrm>
          <a:off x="4082603" y="3509493"/>
          <a:ext cx="5029200" cy="338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ft Arrow 7"/>
          <p:cNvSpPr/>
          <p:nvPr/>
        </p:nvSpPr>
        <p:spPr>
          <a:xfrm>
            <a:off x="4554828" y="6135653"/>
            <a:ext cx="1276514" cy="41969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1693022" y="5804375"/>
            <a:ext cx="2678921" cy="1119185"/>
            <a:chOff x="105444" y="890986"/>
            <a:chExt cx="1398981" cy="1119185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105444" y="890986"/>
              <a:ext cx="1398981" cy="111918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38224" y="923766"/>
              <a:ext cx="1333421" cy="10536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Recommendation</a:t>
              </a:r>
              <a:endPara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40" y="1336011"/>
            <a:ext cx="1823038" cy="1091961"/>
            <a:chOff x="690350" y="1174142"/>
            <a:chExt cx="1334988" cy="86774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690350" y="1174142"/>
              <a:ext cx="1334988" cy="867742"/>
            </a:xfrm>
            <a:prstGeom prst="roundRect">
              <a:avLst/>
            </a:prstGeom>
            <a:solidFill>
              <a:srgbClr val="F35757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 Concerns</a:t>
              </a:r>
            </a:p>
          </p:txBody>
        </p:sp>
        <p:sp>
          <p:nvSpPr>
            <p:cNvPr id="14" name="Rounded Rectangle 4"/>
            <p:cNvSpPr/>
            <p:nvPr/>
          </p:nvSpPr>
          <p:spPr>
            <a:xfrm>
              <a:off x="775070" y="1241923"/>
              <a:ext cx="1250268" cy="783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Left Arrow 14"/>
          <p:cNvSpPr/>
          <p:nvPr/>
        </p:nvSpPr>
        <p:spPr>
          <a:xfrm rot="10800000">
            <a:off x="2149698" y="1704134"/>
            <a:ext cx="1507902" cy="41969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/>
          <p:cNvGrpSpPr/>
          <p:nvPr/>
        </p:nvGrpSpPr>
        <p:grpSpPr>
          <a:xfrm>
            <a:off x="46040" y="3970201"/>
            <a:ext cx="1823038" cy="1091961"/>
            <a:chOff x="690350" y="1174142"/>
            <a:chExt cx="1334988" cy="86774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690350" y="1174142"/>
              <a:ext cx="1334988" cy="867742"/>
            </a:xfrm>
            <a:prstGeom prst="roundRect">
              <a:avLst/>
            </a:prstGeom>
            <a:solidFill>
              <a:srgbClr val="59D6D9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 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Modeling</a:t>
              </a:r>
            </a:p>
          </p:txBody>
        </p:sp>
        <p:sp>
          <p:nvSpPr>
            <p:cNvPr id="18" name="Rounded Rectangle 4"/>
            <p:cNvSpPr/>
            <p:nvPr/>
          </p:nvSpPr>
          <p:spPr>
            <a:xfrm>
              <a:off x="775070" y="1241923"/>
              <a:ext cx="1250268" cy="783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Left Arrow 18"/>
          <p:cNvSpPr/>
          <p:nvPr/>
        </p:nvSpPr>
        <p:spPr>
          <a:xfrm rot="5400000">
            <a:off x="319302" y="2968845"/>
            <a:ext cx="1276514" cy="41969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Left Arrow 19"/>
          <p:cNvSpPr/>
          <p:nvPr/>
        </p:nvSpPr>
        <p:spPr>
          <a:xfrm rot="16200000">
            <a:off x="4002807" y="3155870"/>
            <a:ext cx="1650565" cy="41969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Left Arrow 20"/>
          <p:cNvSpPr/>
          <p:nvPr/>
        </p:nvSpPr>
        <p:spPr>
          <a:xfrm rot="16200000">
            <a:off x="6120541" y="2763226"/>
            <a:ext cx="848104" cy="41969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Left Arrow 21"/>
          <p:cNvSpPr/>
          <p:nvPr/>
        </p:nvSpPr>
        <p:spPr>
          <a:xfrm rot="16200000">
            <a:off x="7385565" y="3155869"/>
            <a:ext cx="1650565" cy="41969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3856472" y="1322398"/>
            <a:ext cx="5078395" cy="1119185"/>
            <a:chOff x="1815109" y="991"/>
            <a:chExt cx="1398981" cy="1119185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1815109" y="991"/>
              <a:ext cx="1398981" cy="1119185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847889" y="33771"/>
              <a:ext cx="1333421" cy="10536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Evaluate</a:t>
              </a:r>
            </a:p>
            <a:p>
              <a:pPr algn="ctr"/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Options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2745" y="457200"/>
            <a:ext cx="643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Corbel Bold" pitchFamily="84" charset="0"/>
              </a:rPr>
              <a:t>Distribution Planning </a:t>
            </a:r>
            <a:r>
              <a:rPr lang="en-US" sz="3600" dirty="0">
                <a:solidFill>
                  <a:srgbClr val="FFFFFF"/>
                </a:solidFill>
                <a:latin typeface="Corbel Bold" pitchFamily="8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xmlns="" val="3334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848600" cy="629752"/>
          </a:xfrm>
        </p:spPr>
        <p:txBody>
          <a:bodyPr/>
          <a:lstStyle/>
          <a:p>
            <a:r>
              <a:rPr lang="en-US" dirty="0" smtClean="0"/>
              <a:t>Load Related Investments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93370"/>
            <a:ext cx="4496297" cy="305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1981200" y="2173744"/>
            <a:ext cx="1905000" cy="340856"/>
          </a:xfrm>
          <a:custGeom>
            <a:avLst/>
            <a:gdLst>
              <a:gd name="connsiteX0" fmla="*/ 1700212 w 3390900"/>
              <a:gd name="connsiteY0" fmla="*/ 0 h 571500"/>
              <a:gd name="connsiteX1" fmla="*/ 1166812 w 3390900"/>
              <a:gd name="connsiteY1" fmla="*/ 38100 h 571500"/>
              <a:gd name="connsiteX2" fmla="*/ 661987 w 3390900"/>
              <a:gd name="connsiteY2" fmla="*/ 171450 h 571500"/>
              <a:gd name="connsiteX3" fmla="*/ 361950 w 3390900"/>
              <a:gd name="connsiteY3" fmla="*/ 304800 h 571500"/>
              <a:gd name="connsiteX4" fmla="*/ 0 w 3390900"/>
              <a:gd name="connsiteY4" fmla="*/ 571500 h 571500"/>
              <a:gd name="connsiteX5" fmla="*/ 3390900 w 3390900"/>
              <a:gd name="connsiteY5" fmla="*/ 571500 h 571500"/>
              <a:gd name="connsiteX6" fmla="*/ 3119437 w 3390900"/>
              <a:gd name="connsiteY6" fmla="*/ 381000 h 571500"/>
              <a:gd name="connsiteX7" fmla="*/ 2814637 w 3390900"/>
              <a:gd name="connsiteY7" fmla="*/ 400050 h 571500"/>
              <a:gd name="connsiteX8" fmla="*/ 2576512 w 3390900"/>
              <a:gd name="connsiteY8" fmla="*/ 328612 h 571500"/>
              <a:gd name="connsiteX9" fmla="*/ 2228850 w 3390900"/>
              <a:gd name="connsiteY9" fmla="*/ 166687 h 571500"/>
              <a:gd name="connsiteX10" fmla="*/ 1700212 w 3390900"/>
              <a:gd name="connsiteY10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0900" h="571500">
                <a:moveTo>
                  <a:pt x="1700212" y="0"/>
                </a:moveTo>
                <a:lnTo>
                  <a:pt x="1166812" y="38100"/>
                </a:lnTo>
                <a:lnTo>
                  <a:pt x="661987" y="171450"/>
                </a:lnTo>
                <a:lnTo>
                  <a:pt x="361950" y="304800"/>
                </a:lnTo>
                <a:lnTo>
                  <a:pt x="0" y="571500"/>
                </a:lnTo>
                <a:lnTo>
                  <a:pt x="3390900" y="571500"/>
                </a:lnTo>
                <a:lnTo>
                  <a:pt x="3119437" y="381000"/>
                </a:lnTo>
                <a:lnTo>
                  <a:pt x="2814637" y="400050"/>
                </a:lnTo>
                <a:lnTo>
                  <a:pt x="2576512" y="328612"/>
                </a:lnTo>
                <a:lnTo>
                  <a:pt x="2228850" y="166687"/>
                </a:lnTo>
                <a:lnTo>
                  <a:pt x="1700212" y="0"/>
                </a:lnTo>
                <a:close/>
              </a:path>
            </a:pathLst>
          </a:custGeom>
          <a:pattFill prst="ltVert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57" y="3657600"/>
            <a:ext cx="4419600" cy="30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96297" y="1457324"/>
            <a:ext cx="4419600" cy="19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Unitil system demand driven by AC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Declining load factor – driving investment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System constructed to meet the peak demand on the peak hour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en-US" sz="1600" b="1" dirty="0" smtClean="0">
              <a:solidFill>
                <a:srgbClr val="21709C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en-US" sz="1600" b="1" dirty="0" smtClean="0">
              <a:solidFill>
                <a:srgbClr val="21709C"/>
              </a:solidFill>
            </a:endParaRPr>
          </a:p>
          <a:p>
            <a:pPr marL="0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669422"/>
            <a:ext cx="4267200" cy="19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Unitil has considered a zero demand growth approach to planning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Non-traditional options evaluated to offset demand growth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Reduction in demand growth reduces the need for traditional improvements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en-US" sz="1600" b="1" dirty="0" smtClean="0">
              <a:solidFill>
                <a:srgbClr val="21709C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en-US" sz="1600" b="1" dirty="0" smtClean="0">
              <a:solidFill>
                <a:srgbClr val="21709C"/>
              </a:solidFill>
            </a:endParaRPr>
          </a:p>
          <a:p>
            <a:pPr marL="0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877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848600" cy="629752"/>
          </a:xfrm>
        </p:spPr>
        <p:txBody>
          <a:bodyPr/>
          <a:lstStyle/>
          <a:p>
            <a:r>
              <a:rPr lang="en-US" dirty="0" smtClean="0"/>
              <a:t>Non-Traditional Options </a:t>
            </a:r>
            <a:r>
              <a:rPr lang="en-US" dirty="0"/>
              <a:t>Evaluated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465189087"/>
              </p:ext>
            </p:extLst>
          </p:nvPr>
        </p:nvGraphicFramePr>
        <p:xfrm>
          <a:off x="1295400" y="1447800"/>
          <a:ext cx="6858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32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5672" y="488796"/>
            <a:ext cx="7848600" cy="629752"/>
          </a:xfrm>
        </p:spPr>
        <p:txBody>
          <a:bodyPr/>
          <a:lstStyle/>
          <a:p>
            <a:r>
              <a:rPr lang="en-US" dirty="0" smtClean="0"/>
              <a:t>Non-Load Related Options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972" y="1377115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2400" b="1" dirty="0" smtClean="0">
                <a:solidFill>
                  <a:srgbClr val="21709C"/>
                </a:solidFill>
              </a:rPr>
              <a:t>Cost Effective Improved Reliability 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5122" name="Picture 2" descr="http://ts4.mm.bing.net/th?id=H.4521450362898747&amp;pid=1.7&amp;w=146&amp;h=146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69" y="1828800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649" y="1878157"/>
            <a:ext cx="3689572" cy="19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prague.UNI-NET\Desktop\Outage Management System Review\ACS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7115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ts2.mm.bing.net/th?id=H.4940402920458433&amp;pid=1.7&amp;w=250&amp;h=94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982" y="5211426"/>
            <a:ext cx="3677206" cy="13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ts2.mm.bing.net/th?id=H.4989369832178881&amp;pid=1.7&amp;w=195&amp;h=147&amp;c=7&amp;rs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341" y="4752557"/>
            <a:ext cx="24259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60669" y="6581357"/>
            <a:ext cx="2470631" cy="3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Enhanced Tree Trimming</a:t>
            </a:r>
          </a:p>
          <a:p>
            <a:pPr marL="0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63982" y="3688933"/>
            <a:ext cx="2470631" cy="3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AMI</a:t>
            </a:r>
          </a:p>
          <a:p>
            <a:pPr marL="0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0483" y="6581356"/>
            <a:ext cx="3308276" cy="3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Distribution Automation Schemes</a:t>
            </a:r>
          </a:p>
          <a:p>
            <a:pPr marL="0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16119" y="3876675"/>
            <a:ext cx="2470631" cy="3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OMS and GIS</a:t>
            </a:r>
          </a:p>
          <a:p>
            <a:pPr marL="0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50000" y="3313447"/>
            <a:ext cx="2470631" cy="3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Distribution SCADA</a:t>
            </a:r>
          </a:p>
          <a:p>
            <a:pPr marL="0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</p:txBody>
      </p:sp>
      <p:pic>
        <p:nvPicPr>
          <p:cNvPr id="5129" name="Picture 9" descr="http://ts1.mm.bing.net/th?id=H.4965073220272356&amp;pid=1.7&amp;w=258&amp;h=155&amp;c=7&amp;rs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894" y="4290260"/>
            <a:ext cx="24574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457481" y="5766635"/>
            <a:ext cx="3308276" cy="3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1600" b="1" dirty="0" smtClean="0">
                <a:solidFill>
                  <a:srgbClr val="21709C"/>
                </a:solidFill>
              </a:rPr>
              <a:t>Communication Architecture</a:t>
            </a:r>
          </a:p>
          <a:p>
            <a:pPr marL="0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457200" lvl="1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  <a:p>
            <a:pPr marL="0" indent="0" algn="ctr"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9821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z="2000" dirty="0" smtClean="0"/>
              <a:t>Planning is a complex process based upon Engineering best practices </a:t>
            </a:r>
          </a:p>
          <a:p>
            <a:pPr lvl="1"/>
            <a:r>
              <a:rPr lang="en-US" sz="2000" dirty="0"/>
              <a:t>system location, size, shape, type of customers, load characteristics, etc.</a:t>
            </a:r>
          </a:p>
          <a:p>
            <a:pPr lvl="1"/>
            <a:r>
              <a:rPr lang="en-US" sz="2000" dirty="0" smtClean="0"/>
              <a:t>one size fits all will not work</a:t>
            </a:r>
          </a:p>
          <a:p>
            <a:r>
              <a:rPr lang="en-US" sz="2000" dirty="0" smtClean="0"/>
              <a:t>Utilities are responsible for the electric system – not the customers</a:t>
            </a:r>
          </a:p>
          <a:p>
            <a:r>
              <a:rPr lang="en-US" sz="2000" dirty="0" smtClean="0"/>
              <a:t>System is designed to meet the requirements (load, reliability, customer interconnections, etc)</a:t>
            </a:r>
          </a:p>
          <a:p>
            <a:r>
              <a:rPr lang="en-US" sz="2000" dirty="0" smtClean="0"/>
              <a:t>Need solutions </a:t>
            </a:r>
            <a:r>
              <a:rPr lang="en-US" sz="2000" dirty="0"/>
              <a:t>that are reliable and </a:t>
            </a:r>
            <a:r>
              <a:rPr lang="en-US" sz="2000" dirty="0" smtClean="0"/>
              <a:t>available</a:t>
            </a:r>
            <a:endParaRPr lang="en-US" sz="2000" dirty="0"/>
          </a:p>
          <a:p>
            <a:r>
              <a:rPr lang="en-US" sz="2000" dirty="0"/>
              <a:t>Rate </a:t>
            </a:r>
            <a:r>
              <a:rPr lang="en-US" sz="2000" dirty="0" smtClean="0"/>
              <a:t>making is based upon projects which benefit “the </a:t>
            </a:r>
            <a:r>
              <a:rPr lang="en-US" sz="2000" dirty="0"/>
              <a:t>greater </a:t>
            </a:r>
            <a:r>
              <a:rPr lang="en-US" sz="2000" dirty="0" smtClean="0"/>
              <a:t>good” instead of those who benefit should pay</a:t>
            </a:r>
            <a:endParaRPr lang="en-US" sz="2000" dirty="0"/>
          </a:p>
          <a:p>
            <a:r>
              <a:rPr lang="en-US" sz="2000" dirty="0" smtClean="0"/>
              <a:t>Challenging to evaluate non-traditional options – i.e. Who pays, who owns, who operates, who gets the benefit, who gets the recovery</a:t>
            </a:r>
          </a:p>
          <a:p>
            <a:r>
              <a:rPr lang="en-US" sz="2000" dirty="0" smtClean="0"/>
              <a:t>Pilots are an effective means to address these challenges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A4C81-D843-8C4F-A511-CD5CB35BB79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58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_Template (White Titles)">
  <a:themeElements>
    <a:clrScheme name="Unitil Palette">
      <a:dk1>
        <a:srgbClr val="3B70BF"/>
      </a:dk1>
      <a:lt1>
        <a:srgbClr val="FFFFFF"/>
      </a:lt1>
      <a:dk2>
        <a:srgbClr val="FFFFFF"/>
      </a:dk2>
      <a:lt2>
        <a:srgbClr val="FFFFFF"/>
      </a:lt2>
      <a:accent1>
        <a:srgbClr val="233E99"/>
      </a:accent1>
      <a:accent2>
        <a:srgbClr val="B95915"/>
      </a:accent2>
      <a:accent3>
        <a:srgbClr val="3B70BF"/>
      </a:accent3>
      <a:accent4>
        <a:srgbClr val="FF9900"/>
      </a:accent4>
      <a:accent5>
        <a:srgbClr val="C3C3C3"/>
      </a:accent5>
      <a:accent6>
        <a:srgbClr val="91C9E8"/>
      </a:accent6>
      <a:hlink>
        <a:srgbClr val="3B70BF"/>
      </a:hlink>
      <a:folHlink>
        <a:srgbClr val="91C9E8"/>
      </a:folHlink>
    </a:clrScheme>
    <a:fontScheme name="Main_Template (White Titles)">
      <a:majorFont>
        <a:latin typeface="Corbel Bold"/>
        <a:ea typeface="ＭＳ Ｐゴシック"/>
        <a:cs typeface="ＭＳ Ｐゴシック"/>
      </a:majorFont>
      <a:minorFont>
        <a:latin typeface="Corbe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ain_Template (White Titles)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4">
        <a:dk1>
          <a:srgbClr val="0192CF"/>
        </a:dk1>
        <a:lt1>
          <a:srgbClr val="FFFFFF"/>
        </a:lt1>
        <a:dk2>
          <a:srgbClr val="FFFFFF"/>
        </a:dk2>
        <a:lt2>
          <a:srgbClr val="C3C3C3"/>
        </a:lt2>
        <a:accent1>
          <a:srgbClr val="91C9E8"/>
        </a:accent1>
        <a:accent2>
          <a:srgbClr val="233E99"/>
        </a:accent2>
        <a:accent3>
          <a:srgbClr val="FFFFFF"/>
        </a:accent3>
        <a:accent4>
          <a:srgbClr val="017CB0"/>
        </a:accent4>
        <a:accent5>
          <a:srgbClr val="C7E1F2"/>
        </a:accent5>
        <a:accent6>
          <a:srgbClr val="1F378A"/>
        </a:accent6>
        <a:hlink>
          <a:srgbClr val="65656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11895</TotalTime>
  <Words>329</Words>
  <Application>Microsoft Office PowerPoint</Application>
  <PresentationFormat>Letter Paper (8.5x11 in)</PresentationFormat>
  <Paragraphs>152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Main_Template (White Titles)</vt:lpstr>
      <vt:lpstr>Planning and Decision-Making  for Grid Facing Investments  </vt:lpstr>
      <vt:lpstr>Agenda</vt:lpstr>
      <vt:lpstr>Goals and Objectives</vt:lpstr>
      <vt:lpstr>Planning Approach</vt:lpstr>
      <vt:lpstr>Slide 4</vt:lpstr>
      <vt:lpstr>Load Related Investments</vt:lpstr>
      <vt:lpstr>Non-Traditional Options Evaluated</vt:lpstr>
      <vt:lpstr>Non-Load Related Options</vt:lpstr>
      <vt:lpstr>Conclusion</vt:lpstr>
      <vt:lpstr>Questions?</vt:lpstr>
    </vt:vector>
  </TitlesOfParts>
  <Company>Mike Teixeira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TITLE</dc:title>
  <dc:creator>Mike Teixeira</dc:creator>
  <cp:lastModifiedBy> </cp:lastModifiedBy>
  <cp:revision>521</cp:revision>
  <cp:lastPrinted>2013-01-10T21:02:24Z</cp:lastPrinted>
  <dcterms:created xsi:type="dcterms:W3CDTF">2010-04-26T20:19:09Z</dcterms:created>
  <dcterms:modified xsi:type="dcterms:W3CDTF">2013-01-11T19:52:13Z</dcterms:modified>
</cp:coreProperties>
</file>